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32"/>
  </p:notesMasterIdLst>
  <p:handoutMasterIdLst>
    <p:handoutMasterId r:id="rId33"/>
  </p:handoutMasterIdLst>
  <p:sldIdLst>
    <p:sldId id="296" r:id="rId2"/>
    <p:sldId id="326" r:id="rId3"/>
    <p:sldId id="305" r:id="rId4"/>
    <p:sldId id="307" r:id="rId5"/>
    <p:sldId id="313" r:id="rId6"/>
    <p:sldId id="337" r:id="rId7"/>
    <p:sldId id="320" r:id="rId8"/>
    <p:sldId id="324" r:id="rId9"/>
    <p:sldId id="330" r:id="rId10"/>
    <p:sldId id="314" r:id="rId11"/>
    <p:sldId id="331" r:id="rId12"/>
    <p:sldId id="312" r:id="rId13"/>
    <p:sldId id="315" r:id="rId14"/>
    <p:sldId id="321" r:id="rId15"/>
    <p:sldId id="322" r:id="rId16"/>
    <p:sldId id="339" r:id="rId17"/>
    <p:sldId id="323" r:id="rId18"/>
    <p:sldId id="359" r:id="rId19"/>
    <p:sldId id="332" r:id="rId20"/>
    <p:sldId id="355" r:id="rId21"/>
    <p:sldId id="333" r:id="rId22"/>
    <p:sldId id="340" r:id="rId23"/>
    <p:sldId id="356" r:id="rId24"/>
    <p:sldId id="357" r:id="rId25"/>
    <p:sldId id="358" r:id="rId26"/>
    <p:sldId id="350" r:id="rId27"/>
    <p:sldId id="334" r:id="rId28"/>
    <p:sldId id="335" r:id="rId29"/>
    <p:sldId id="304" r:id="rId30"/>
    <p:sldId id="329" r:id="rId31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" id="{2939B5E8-EF71-43FF-B7B6-C3DB42F2B419}">
          <p14:sldIdLst>
            <p14:sldId id="296"/>
            <p14:sldId id="326"/>
            <p14:sldId id="305"/>
          </p14:sldIdLst>
        </p14:section>
        <p14:section name="Aufgabenstellung" id="{6FAD386E-44D2-4FC2-862F-1F2571D28116}">
          <p14:sldIdLst>
            <p14:sldId id="307"/>
            <p14:sldId id="313"/>
            <p14:sldId id="337"/>
            <p14:sldId id="320"/>
            <p14:sldId id="324"/>
          </p14:sldIdLst>
        </p14:section>
        <p14:section name="Motivation" id="{8CD3D135-1265-4D6A-8CFF-45D36E07F802}">
          <p14:sldIdLst>
            <p14:sldId id="330"/>
            <p14:sldId id="314"/>
          </p14:sldIdLst>
        </p14:section>
        <p14:section name="Design" id="{36908C95-F3CF-4F24-8D0E-E95124366DF8}">
          <p14:sldIdLst>
            <p14:sldId id="331"/>
            <p14:sldId id="312"/>
            <p14:sldId id="315"/>
            <p14:sldId id="321"/>
            <p14:sldId id="322"/>
            <p14:sldId id="339"/>
            <p14:sldId id="323"/>
            <p14:sldId id="359"/>
          </p14:sldIdLst>
        </p14:section>
        <p14:section name="Implementation" id="{C1E606CA-4724-41A4-B319-158C6454133F}">
          <p14:sldIdLst>
            <p14:sldId id="332"/>
            <p14:sldId id="355"/>
          </p14:sldIdLst>
        </p14:section>
        <p14:section name="Validierung" id="{40165207-E4C0-433E-A078-83CEB0757836}">
          <p14:sldIdLst>
            <p14:sldId id="333"/>
            <p14:sldId id="340"/>
            <p14:sldId id="356"/>
            <p14:sldId id="357"/>
            <p14:sldId id="358"/>
            <p14:sldId id="350"/>
          </p14:sldIdLst>
        </p14:section>
        <p14:section name="Projektfazit" id="{AE53FB32-5272-4247-B69D-7FA0B6C45EF4}">
          <p14:sldIdLst>
            <p14:sldId id="334"/>
            <p14:sldId id="335"/>
          </p14:sldIdLst>
        </p14:section>
        <p14:section name="Abschluss" id="{653B92C1-0A51-3D41-8A2D-CBF3529A6747}">
          <p14:sldIdLst>
            <p14:sldId id="304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FCB609-79D8-4F5B-B9D8-0CA672B614E1}" name="Marcus Rothhaupt" initials="MR" userId="e2c36d4f6c7b4cfa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B97B"/>
    <a:srgbClr val="B5ECED"/>
    <a:srgbClr val="86E0E2"/>
    <a:srgbClr val="249598"/>
    <a:srgbClr val="2FC2C7"/>
    <a:srgbClr val="1FB77A"/>
    <a:srgbClr val="FFFFFF"/>
    <a:srgbClr val="000000"/>
    <a:srgbClr val="4DBA22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B7CED3-260B-4E1C-B2C0-3B0581779E58}" v="89" dt="2022-02-03T21:02:19.872"/>
    <p1510:client id="{3926DC99-2329-4A34-B98A-8D781D122C17}" v="39" dt="2022-02-03T13:26:43.622"/>
    <p1510:client id="{483363AE-BEF3-4D98-B481-8D0EAA4E2609}" v="876" dt="2022-02-04T06:17:43.438"/>
    <p1510:client id="{7DDA0187-09CE-4BD6-8DEF-2A01D11134E6}" v="1" dt="2022-02-03T11:42:22.527"/>
    <p1510:client id="{DE5E1497-010C-459A-AF3C-8D2FE2435250}" v="12772" dt="2022-02-03T20:15:03.4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623" autoAdjust="0"/>
  </p:normalViewPr>
  <p:slideViewPr>
    <p:cSldViewPr snapToGrid="0">
      <p:cViewPr varScale="1">
        <p:scale>
          <a:sx n="79" d="100"/>
          <a:sy n="79" d="100"/>
        </p:scale>
        <p:origin x="17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48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9C025B-1C96-4C5D-BE2B-B5E2A39CBB0C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EC935676-535B-4B1B-8B3B-F3C382BAE13A}">
      <dgm:prSet phldrT="[Text]"/>
      <dgm:spPr/>
      <dgm:t>
        <a:bodyPr/>
        <a:lstStyle/>
        <a:p>
          <a:r>
            <a:rPr lang="de-DE" b="1"/>
            <a:t>Planung</a:t>
          </a:r>
        </a:p>
      </dgm:t>
    </dgm:pt>
    <dgm:pt modelId="{B063D521-2EB8-46DC-89FA-FE412AA9D2B9}" type="parTrans" cxnId="{8F4D9B3B-5417-4132-8F49-C7B3D725E6D8}">
      <dgm:prSet/>
      <dgm:spPr/>
      <dgm:t>
        <a:bodyPr/>
        <a:lstStyle/>
        <a:p>
          <a:endParaRPr lang="de-DE"/>
        </a:p>
      </dgm:t>
    </dgm:pt>
    <dgm:pt modelId="{94DD2CC5-EB7F-4183-BF72-E05DBF80CEF5}" type="sibTrans" cxnId="{8F4D9B3B-5417-4132-8F49-C7B3D725E6D8}">
      <dgm:prSet/>
      <dgm:spPr/>
      <dgm:t>
        <a:bodyPr/>
        <a:lstStyle/>
        <a:p>
          <a:endParaRPr lang="de-DE"/>
        </a:p>
      </dgm:t>
    </dgm:pt>
    <dgm:pt modelId="{E21A3F4C-95C8-47F8-8192-BA7EA60225A3}">
      <dgm:prSet phldrT="[Text]"/>
      <dgm:spPr/>
      <dgm:t>
        <a:bodyPr/>
        <a:lstStyle/>
        <a:p>
          <a:r>
            <a:rPr lang="de-DE" b="1"/>
            <a:t>Analyse</a:t>
          </a:r>
        </a:p>
      </dgm:t>
    </dgm:pt>
    <dgm:pt modelId="{387A7452-C305-49F3-B974-14FCD66586C1}" type="parTrans" cxnId="{37166BA0-7B02-4FBC-879B-E25C78978E5F}">
      <dgm:prSet/>
      <dgm:spPr/>
      <dgm:t>
        <a:bodyPr/>
        <a:lstStyle/>
        <a:p>
          <a:endParaRPr lang="de-DE"/>
        </a:p>
      </dgm:t>
    </dgm:pt>
    <dgm:pt modelId="{2DF12FC0-6039-4629-926A-F18DCEC02243}" type="sibTrans" cxnId="{37166BA0-7B02-4FBC-879B-E25C78978E5F}">
      <dgm:prSet/>
      <dgm:spPr/>
      <dgm:t>
        <a:bodyPr/>
        <a:lstStyle/>
        <a:p>
          <a:endParaRPr lang="de-DE"/>
        </a:p>
      </dgm:t>
    </dgm:pt>
    <dgm:pt modelId="{97817D75-5AE8-4E1B-A996-1C4980130D98}">
      <dgm:prSet phldrT="[Text]"/>
      <dgm:spPr/>
      <dgm:t>
        <a:bodyPr/>
        <a:lstStyle/>
        <a:p>
          <a:r>
            <a:rPr lang="de-DE" b="1"/>
            <a:t>Design</a:t>
          </a:r>
        </a:p>
      </dgm:t>
    </dgm:pt>
    <dgm:pt modelId="{8A770E12-F30A-42D7-869A-E3F3B1DB23A5}" type="parTrans" cxnId="{B51D2A5A-2EAA-4B0B-B101-CD63FAEA9995}">
      <dgm:prSet/>
      <dgm:spPr/>
      <dgm:t>
        <a:bodyPr/>
        <a:lstStyle/>
        <a:p>
          <a:endParaRPr lang="de-DE"/>
        </a:p>
      </dgm:t>
    </dgm:pt>
    <dgm:pt modelId="{1C715D01-459D-4118-B631-463D99923533}" type="sibTrans" cxnId="{B51D2A5A-2EAA-4B0B-B101-CD63FAEA9995}">
      <dgm:prSet/>
      <dgm:spPr/>
      <dgm:t>
        <a:bodyPr/>
        <a:lstStyle/>
        <a:p>
          <a:endParaRPr lang="de-DE"/>
        </a:p>
      </dgm:t>
    </dgm:pt>
    <dgm:pt modelId="{12E7DE4A-CD17-46BC-BB86-D2DB5A20E692}">
      <dgm:prSet phldrT="[Text]"/>
      <dgm:spPr/>
      <dgm:t>
        <a:bodyPr/>
        <a:lstStyle/>
        <a:p>
          <a:r>
            <a:rPr lang="de-DE" b="1"/>
            <a:t>Prototyp</a:t>
          </a:r>
        </a:p>
      </dgm:t>
    </dgm:pt>
    <dgm:pt modelId="{82FD5296-CA98-4046-8B77-69E361445298}" type="parTrans" cxnId="{8668F170-E961-447C-A9EA-FBC2C8B0A88A}">
      <dgm:prSet/>
      <dgm:spPr/>
      <dgm:t>
        <a:bodyPr/>
        <a:lstStyle/>
        <a:p>
          <a:endParaRPr lang="de-DE"/>
        </a:p>
      </dgm:t>
    </dgm:pt>
    <dgm:pt modelId="{6AF52062-4340-4232-B135-0419DFC28EE5}" type="sibTrans" cxnId="{8668F170-E961-447C-A9EA-FBC2C8B0A88A}">
      <dgm:prSet/>
      <dgm:spPr/>
      <dgm:t>
        <a:bodyPr/>
        <a:lstStyle/>
        <a:p>
          <a:endParaRPr lang="de-DE"/>
        </a:p>
      </dgm:t>
    </dgm:pt>
    <dgm:pt modelId="{75CD863D-FBF1-4C39-879C-A3CEC3107A47}">
      <dgm:prSet phldrT="[Text]"/>
      <dgm:spPr/>
      <dgm:t>
        <a:bodyPr/>
        <a:lstStyle/>
        <a:p>
          <a:r>
            <a:rPr lang="de-DE" b="1"/>
            <a:t>Evaluation</a:t>
          </a:r>
        </a:p>
      </dgm:t>
    </dgm:pt>
    <dgm:pt modelId="{118933CF-E561-4B64-B6DB-9C8E163A86B6}" type="parTrans" cxnId="{254A74F7-36F9-4614-9410-5BAB83F0EC84}">
      <dgm:prSet/>
      <dgm:spPr/>
      <dgm:t>
        <a:bodyPr/>
        <a:lstStyle/>
        <a:p>
          <a:endParaRPr lang="de-DE"/>
        </a:p>
      </dgm:t>
    </dgm:pt>
    <dgm:pt modelId="{4CF92260-BB2E-4C42-B7DA-0C4E3095513D}" type="sibTrans" cxnId="{254A74F7-36F9-4614-9410-5BAB83F0EC84}">
      <dgm:prSet/>
      <dgm:spPr/>
      <dgm:t>
        <a:bodyPr/>
        <a:lstStyle/>
        <a:p>
          <a:endParaRPr lang="de-DE"/>
        </a:p>
      </dgm:t>
    </dgm:pt>
    <dgm:pt modelId="{26229755-53A2-4E51-87B4-5D01B680C5C1}">
      <dgm:prSet phldrT="[Text]"/>
      <dgm:spPr/>
      <dgm:t>
        <a:bodyPr/>
        <a:lstStyle/>
        <a:p>
          <a:r>
            <a:rPr lang="de-DE" b="1"/>
            <a:t>Fazit</a:t>
          </a:r>
        </a:p>
      </dgm:t>
    </dgm:pt>
    <dgm:pt modelId="{F80E419E-4BA3-4F27-A02E-E25D01B0F3D4}" type="parTrans" cxnId="{1E655BDD-59A4-4E34-A0D4-41869C45C61D}">
      <dgm:prSet/>
      <dgm:spPr/>
      <dgm:t>
        <a:bodyPr/>
        <a:lstStyle/>
        <a:p>
          <a:endParaRPr lang="de-DE"/>
        </a:p>
      </dgm:t>
    </dgm:pt>
    <dgm:pt modelId="{1550336B-63E5-4685-BD43-825816C055F9}" type="sibTrans" cxnId="{1E655BDD-59A4-4E34-A0D4-41869C45C61D}">
      <dgm:prSet/>
      <dgm:spPr/>
      <dgm:t>
        <a:bodyPr/>
        <a:lstStyle/>
        <a:p>
          <a:endParaRPr lang="de-DE"/>
        </a:p>
      </dgm:t>
    </dgm:pt>
    <dgm:pt modelId="{0BF15DCB-A16C-4667-BFB7-2306BE172865}" type="pres">
      <dgm:prSet presAssocID="{F09C025B-1C96-4C5D-BE2B-B5E2A39CBB0C}" presName="Name0" presStyleCnt="0">
        <dgm:presLayoutVars>
          <dgm:chMax val="7"/>
          <dgm:chPref val="7"/>
          <dgm:dir/>
        </dgm:presLayoutVars>
      </dgm:prSet>
      <dgm:spPr/>
    </dgm:pt>
    <dgm:pt modelId="{AD29BFA5-CB5E-480C-816F-95E3374C7C23}" type="pres">
      <dgm:prSet presAssocID="{F09C025B-1C96-4C5D-BE2B-B5E2A39CBB0C}" presName="Name1" presStyleCnt="0"/>
      <dgm:spPr/>
    </dgm:pt>
    <dgm:pt modelId="{7C6387F3-10BE-4ECB-AD01-E593870D5893}" type="pres">
      <dgm:prSet presAssocID="{F09C025B-1C96-4C5D-BE2B-B5E2A39CBB0C}" presName="cycle" presStyleCnt="0"/>
      <dgm:spPr/>
    </dgm:pt>
    <dgm:pt modelId="{165D24D8-B4EC-4DA6-AE35-DC2DEEE491F8}" type="pres">
      <dgm:prSet presAssocID="{F09C025B-1C96-4C5D-BE2B-B5E2A39CBB0C}" presName="srcNode" presStyleLbl="node1" presStyleIdx="0" presStyleCnt="6"/>
      <dgm:spPr/>
    </dgm:pt>
    <dgm:pt modelId="{6C76A5F9-B362-412A-BAD6-CAFA26A97436}" type="pres">
      <dgm:prSet presAssocID="{F09C025B-1C96-4C5D-BE2B-B5E2A39CBB0C}" presName="conn" presStyleLbl="parChTrans1D2" presStyleIdx="0" presStyleCnt="1"/>
      <dgm:spPr/>
    </dgm:pt>
    <dgm:pt modelId="{19347B76-634F-4758-B6DA-64D44E7CE546}" type="pres">
      <dgm:prSet presAssocID="{F09C025B-1C96-4C5D-BE2B-B5E2A39CBB0C}" presName="extraNode" presStyleLbl="node1" presStyleIdx="0" presStyleCnt="6"/>
      <dgm:spPr/>
    </dgm:pt>
    <dgm:pt modelId="{BFF9A096-13FB-4FB0-A431-0E4C5C0BB223}" type="pres">
      <dgm:prSet presAssocID="{F09C025B-1C96-4C5D-BE2B-B5E2A39CBB0C}" presName="dstNode" presStyleLbl="node1" presStyleIdx="0" presStyleCnt="6"/>
      <dgm:spPr/>
    </dgm:pt>
    <dgm:pt modelId="{ADE758A5-59B8-4403-BD6E-A34C618F0EF1}" type="pres">
      <dgm:prSet presAssocID="{EC935676-535B-4B1B-8B3B-F3C382BAE13A}" presName="text_1" presStyleLbl="node1" presStyleIdx="0" presStyleCnt="6">
        <dgm:presLayoutVars>
          <dgm:bulletEnabled val="1"/>
        </dgm:presLayoutVars>
      </dgm:prSet>
      <dgm:spPr/>
    </dgm:pt>
    <dgm:pt modelId="{B9AF99C9-768B-4B18-804E-D14C038C0D77}" type="pres">
      <dgm:prSet presAssocID="{EC935676-535B-4B1B-8B3B-F3C382BAE13A}" presName="accent_1" presStyleCnt="0"/>
      <dgm:spPr/>
    </dgm:pt>
    <dgm:pt modelId="{359B0E6B-4513-4098-AA54-91C13BF3795A}" type="pres">
      <dgm:prSet presAssocID="{EC935676-535B-4B1B-8B3B-F3C382BAE13A}" presName="accentRepeatNode" presStyleLbl="solidFgAcc1" presStyleIdx="0" presStyleCnt="6"/>
      <dgm:spPr/>
    </dgm:pt>
    <dgm:pt modelId="{9DDE943A-B226-48EB-9C6E-A54E77AF04FE}" type="pres">
      <dgm:prSet presAssocID="{E21A3F4C-95C8-47F8-8192-BA7EA60225A3}" presName="text_2" presStyleLbl="node1" presStyleIdx="1" presStyleCnt="6">
        <dgm:presLayoutVars>
          <dgm:bulletEnabled val="1"/>
        </dgm:presLayoutVars>
      </dgm:prSet>
      <dgm:spPr/>
    </dgm:pt>
    <dgm:pt modelId="{99876055-A1BB-43E2-B874-6225CD395433}" type="pres">
      <dgm:prSet presAssocID="{E21A3F4C-95C8-47F8-8192-BA7EA60225A3}" presName="accent_2" presStyleCnt="0"/>
      <dgm:spPr/>
    </dgm:pt>
    <dgm:pt modelId="{0AE72559-B40B-4434-9D3C-D83B1816D97A}" type="pres">
      <dgm:prSet presAssocID="{E21A3F4C-95C8-47F8-8192-BA7EA60225A3}" presName="accentRepeatNode" presStyleLbl="solidFgAcc1" presStyleIdx="1" presStyleCnt="6"/>
      <dgm:spPr/>
    </dgm:pt>
    <dgm:pt modelId="{3AC6581C-EFCB-4412-AFC6-BB7B34A84A5E}" type="pres">
      <dgm:prSet presAssocID="{97817D75-5AE8-4E1B-A996-1C4980130D98}" presName="text_3" presStyleLbl="node1" presStyleIdx="2" presStyleCnt="6">
        <dgm:presLayoutVars>
          <dgm:bulletEnabled val="1"/>
        </dgm:presLayoutVars>
      </dgm:prSet>
      <dgm:spPr/>
    </dgm:pt>
    <dgm:pt modelId="{69A3973C-9BC0-457B-9A04-C6A287D719B2}" type="pres">
      <dgm:prSet presAssocID="{97817D75-5AE8-4E1B-A996-1C4980130D98}" presName="accent_3" presStyleCnt="0"/>
      <dgm:spPr/>
    </dgm:pt>
    <dgm:pt modelId="{8D225FBB-C8E4-4E83-AA3B-63C6CC104133}" type="pres">
      <dgm:prSet presAssocID="{97817D75-5AE8-4E1B-A996-1C4980130D98}" presName="accentRepeatNode" presStyleLbl="solidFgAcc1" presStyleIdx="2" presStyleCnt="6"/>
      <dgm:spPr/>
    </dgm:pt>
    <dgm:pt modelId="{BFBE6D0D-B7D8-4699-8719-1E95CAD9773D}" type="pres">
      <dgm:prSet presAssocID="{12E7DE4A-CD17-46BC-BB86-D2DB5A20E692}" presName="text_4" presStyleLbl="node1" presStyleIdx="3" presStyleCnt="6">
        <dgm:presLayoutVars>
          <dgm:bulletEnabled val="1"/>
        </dgm:presLayoutVars>
      </dgm:prSet>
      <dgm:spPr/>
    </dgm:pt>
    <dgm:pt modelId="{CED12A96-290C-4F11-81F7-3C9F65793A49}" type="pres">
      <dgm:prSet presAssocID="{12E7DE4A-CD17-46BC-BB86-D2DB5A20E692}" presName="accent_4" presStyleCnt="0"/>
      <dgm:spPr/>
    </dgm:pt>
    <dgm:pt modelId="{AAA335B9-4B32-425C-A35E-F4E902621CB2}" type="pres">
      <dgm:prSet presAssocID="{12E7DE4A-CD17-46BC-BB86-D2DB5A20E692}" presName="accentRepeatNode" presStyleLbl="solidFgAcc1" presStyleIdx="3" presStyleCnt="6"/>
      <dgm:spPr/>
    </dgm:pt>
    <dgm:pt modelId="{197C1078-8C59-4930-BD2E-5CB19466D337}" type="pres">
      <dgm:prSet presAssocID="{75CD863D-FBF1-4C39-879C-A3CEC3107A47}" presName="text_5" presStyleLbl="node1" presStyleIdx="4" presStyleCnt="6">
        <dgm:presLayoutVars>
          <dgm:bulletEnabled val="1"/>
        </dgm:presLayoutVars>
      </dgm:prSet>
      <dgm:spPr/>
    </dgm:pt>
    <dgm:pt modelId="{F530EBF5-3A52-4D85-85D7-B8991E14E96A}" type="pres">
      <dgm:prSet presAssocID="{75CD863D-FBF1-4C39-879C-A3CEC3107A47}" presName="accent_5" presStyleCnt="0"/>
      <dgm:spPr/>
    </dgm:pt>
    <dgm:pt modelId="{C6D1B5CA-3DB9-4A50-B1E6-0A00B483BC71}" type="pres">
      <dgm:prSet presAssocID="{75CD863D-FBF1-4C39-879C-A3CEC3107A47}" presName="accentRepeatNode" presStyleLbl="solidFgAcc1" presStyleIdx="4" presStyleCnt="6"/>
      <dgm:spPr/>
    </dgm:pt>
    <dgm:pt modelId="{CD581749-A369-48D6-82A5-D86E5A68BA5B}" type="pres">
      <dgm:prSet presAssocID="{26229755-53A2-4E51-87B4-5D01B680C5C1}" presName="text_6" presStyleLbl="node1" presStyleIdx="5" presStyleCnt="6">
        <dgm:presLayoutVars>
          <dgm:bulletEnabled val="1"/>
        </dgm:presLayoutVars>
      </dgm:prSet>
      <dgm:spPr/>
    </dgm:pt>
    <dgm:pt modelId="{437CA36F-9643-4083-B514-1D508D393DBC}" type="pres">
      <dgm:prSet presAssocID="{26229755-53A2-4E51-87B4-5D01B680C5C1}" presName="accent_6" presStyleCnt="0"/>
      <dgm:spPr/>
    </dgm:pt>
    <dgm:pt modelId="{95F79542-339A-4D7F-8411-767C09DAEC94}" type="pres">
      <dgm:prSet presAssocID="{26229755-53A2-4E51-87B4-5D01B680C5C1}" presName="accentRepeatNode" presStyleLbl="solidFgAcc1" presStyleIdx="5" presStyleCnt="6"/>
      <dgm:spPr/>
    </dgm:pt>
  </dgm:ptLst>
  <dgm:cxnLst>
    <dgm:cxn modelId="{B616400A-2664-4E64-90EB-72B9CA75BA49}" type="presOf" srcId="{F09C025B-1C96-4C5D-BE2B-B5E2A39CBB0C}" destId="{0BF15DCB-A16C-4667-BFB7-2306BE172865}" srcOrd="0" destOrd="0" presId="urn:microsoft.com/office/officeart/2008/layout/VerticalCurvedList"/>
    <dgm:cxn modelId="{B70E2123-6EDC-4501-8127-5BB25FFA3D84}" type="presOf" srcId="{12E7DE4A-CD17-46BC-BB86-D2DB5A20E692}" destId="{BFBE6D0D-B7D8-4699-8719-1E95CAD9773D}" srcOrd="0" destOrd="0" presId="urn:microsoft.com/office/officeart/2008/layout/VerticalCurvedList"/>
    <dgm:cxn modelId="{005A3331-E948-4A83-86A6-B535D6D6E81F}" type="presOf" srcId="{94DD2CC5-EB7F-4183-BF72-E05DBF80CEF5}" destId="{6C76A5F9-B362-412A-BAD6-CAFA26A97436}" srcOrd="0" destOrd="0" presId="urn:microsoft.com/office/officeart/2008/layout/VerticalCurvedList"/>
    <dgm:cxn modelId="{8F4D9B3B-5417-4132-8F49-C7B3D725E6D8}" srcId="{F09C025B-1C96-4C5D-BE2B-B5E2A39CBB0C}" destId="{EC935676-535B-4B1B-8B3B-F3C382BAE13A}" srcOrd="0" destOrd="0" parTransId="{B063D521-2EB8-46DC-89FA-FE412AA9D2B9}" sibTransId="{94DD2CC5-EB7F-4183-BF72-E05DBF80CEF5}"/>
    <dgm:cxn modelId="{2A0BFD43-5613-40AA-8228-A5C46B3D1E40}" type="presOf" srcId="{75CD863D-FBF1-4C39-879C-A3CEC3107A47}" destId="{197C1078-8C59-4930-BD2E-5CB19466D337}" srcOrd="0" destOrd="0" presId="urn:microsoft.com/office/officeart/2008/layout/VerticalCurvedList"/>
    <dgm:cxn modelId="{C6B5B546-BD04-4820-B86C-CF4333B8107C}" type="presOf" srcId="{97817D75-5AE8-4E1B-A996-1C4980130D98}" destId="{3AC6581C-EFCB-4412-AFC6-BB7B34A84A5E}" srcOrd="0" destOrd="0" presId="urn:microsoft.com/office/officeart/2008/layout/VerticalCurvedList"/>
    <dgm:cxn modelId="{6584EA6A-1578-4E1A-A7D9-68D4AD7D02B2}" type="presOf" srcId="{26229755-53A2-4E51-87B4-5D01B680C5C1}" destId="{CD581749-A369-48D6-82A5-D86E5A68BA5B}" srcOrd="0" destOrd="0" presId="urn:microsoft.com/office/officeart/2008/layout/VerticalCurvedList"/>
    <dgm:cxn modelId="{8668F170-E961-447C-A9EA-FBC2C8B0A88A}" srcId="{F09C025B-1C96-4C5D-BE2B-B5E2A39CBB0C}" destId="{12E7DE4A-CD17-46BC-BB86-D2DB5A20E692}" srcOrd="3" destOrd="0" parTransId="{82FD5296-CA98-4046-8B77-69E361445298}" sibTransId="{6AF52062-4340-4232-B135-0419DFC28EE5}"/>
    <dgm:cxn modelId="{3B5C6953-E08A-4D1F-860B-9E80A4EF0E8A}" type="presOf" srcId="{E21A3F4C-95C8-47F8-8192-BA7EA60225A3}" destId="{9DDE943A-B226-48EB-9C6E-A54E77AF04FE}" srcOrd="0" destOrd="0" presId="urn:microsoft.com/office/officeart/2008/layout/VerticalCurvedList"/>
    <dgm:cxn modelId="{B51D2A5A-2EAA-4B0B-B101-CD63FAEA9995}" srcId="{F09C025B-1C96-4C5D-BE2B-B5E2A39CBB0C}" destId="{97817D75-5AE8-4E1B-A996-1C4980130D98}" srcOrd="2" destOrd="0" parTransId="{8A770E12-F30A-42D7-869A-E3F3B1DB23A5}" sibTransId="{1C715D01-459D-4118-B631-463D99923533}"/>
    <dgm:cxn modelId="{37166BA0-7B02-4FBC-879B-E25C78978E5F}" srcId="{F09C025B-1C96-4C5D-BE2B-B5E2A39CBB0C}" destId="{E21A3F4C-95C8-47F8-8192-BA7EA60225A3}" srcOrd="1" destOrd="0" parTransId="{387A7452-C305-49F3-B974-14FCD66586C1}" sibTransId="{2DF12FC0-6039-4629-926A-F18DCEC02243}"/>
    <dgm:cxn modelId="{838DE1C0-5773-47AF-A272-66B3E1C122B1}" type="presOf" srcId="{EC935676-535B-4B1B-8B3B-F3C382BAE13A}" destId="{ADE758A5-59B8-4403-BD6E-A34C618F0EF1}" srcOrd="0" destOrd="0" presId="urn:microsoft.com/office/officeart/2008/layout/VerticalCurvedList"/>
    <dgm:cxn modelId="{1E655BDD-59A4-4E34-A0D4-41869C45C61D}" srcId="{F09C025B-1C96-4C5D-BE2B-B5E2A39CBB0C}" destId="{26229755-53A2-4E51-87B4-5D01B680C5C1}" srcOrd="5" destOrd="0" parTransId="{F80E419E-4BA3-4F27-A02E-E25D01B0F3D4}" sibTransId="{1550336B-63E5-4685-BD43-825816C055F9}"/>
    <dgm:cxn modelId="{254A74F7-36F9-4614-9410-5BAB83F0EC84}" srcId="{F09C025B-1C96-4C5D-BE2B-B5E2A39CBB0C}" destId="{75CD863D-FBF1-4C39-879C-A3CEC3107A47}" srcOrd="4" destOrd="0" parTransId="{118933CF-E561-4B64-B6DB-9C8E163A86B6}" sibTransId="{4CF92260-BB2E-4C42-B7DA-0C4E3095513D}"/>
    <dgm:cxn modelId="{8CE0BCF5-C207-44D3-B3AF-7592E13CB5EB}" type="presParOf" srcId="{0BF15DCB-A16C-4667-BFB7-2306BE172865}" destId="{AD29BFA5-CB5E-480C-816F-95E3374C7C23}" srcOrd="0" destOrd="0" presId="urn:microsoft.com/office/officeart/2008/layout/VerticalCurvedList"/>
    <dgm:cxn modelId="{5C6CB1E7-7F55-4C2C-AF32-30EBDB77D737}" type="presParOf" srcId="{AD29BFA5-CB5E-480C-816F-95E3374C7C23}" destId="{7C6387F3-10BE-4ECB-AD01-E593870D5893}" srcOrd="0" destOrd="0" presId="urn:microsoft.com/office/officeart/2008/layout/VerticalCurvedList"/>
    <dgm:cxn modelId="{4D5A0084-B54B-4ED5-8ECB-17C0D270E520}" type="presParOf" srcId="{7C6387F3-10BE-4ECB-AD01-E593870D5893}" destId="{165D24D8-B4EC-4DA6-AE35-DC2DEEE491F8}" srcOrd="0" destOrd="0" presId="urn:microsoft.com/office/officeart/2008/layout/VerticalCurvedList"/>
    <dgm:cxn modelId="{D80C2F2F-C89E-40ED-B404-D434FCCE86C5}" type="presParOf" srcId="{7C6387F3-10BE-4ECB-AD01-E593870D5893}" destId="{6C76A5F9-B362-412A-BAD6-CAFA26A97436}" srcOrd="1" destOrd="0" presId="urn:microsoft.com/office/officeart/2008/layout/VerticalCurvedList"/>
    <dgm:cxn modelId="{86269F23-73F6-4B55-BB73-7BBA96AE5AE2}" type="presParOf" srcId="{7C6387F3-10BE-4ECB-AD01-E593870D5893}" destId="{19347B76-634F-4758-B6DA-64D44E7CE546}" srcOrd="2" destOrd="0" presId="urn:microsoft.com/office/officeart/2008/layout/VerticalCurvedList"/>
    <dgm:cxn modelId="{6EFBC919-4F28-46DA-AD4B-1F1C0328F0AA}" type="presParOf" srcId="{7C6387F3-10BE-4ECB-AD01-E593870D5893}" destId="{BFF9A096-13FB-4FB0-A431-0E4C5C0BB223}" srcOrd="3" destOrd="0" presId="urn:microsoft.com/office/officeart/2008/layout/VerticalCurvedList"/>
    <dgm:cxn modelId="{851FD436-4310-4EF9-A7F5-B39FC1BA4074}" type="presParOf" srcId="{AD29BFA5-CB5E-480C-816F-95E3374C7C23}" destId="{ADE758A5-59B8-4403-BD6E-A34C618F0EF1}" srcOrd="1" destOrd="0" presId="urn:microsoft.com/office/officeart/2008/layout/VerticalCurvedList"/>
    <dgm:cxn modelId="{AED2774B-CFA2-441C-ADDB-0AE90ED57120}" type="presParOf" srcId="{AD29BFA5-CB5E-480C-816F-95E3374C7C23}" destId="{B9AF99C9-768B-4B18-804E-D14C038C0D77}" srcOrd="2" destOrd="0" presId="urn:microsoft.com/office/officeart/2008/layout/VerticalCurvedList"/>
    <dgm:cxn modelId="{410A6490-04B2-4754-A167-D74001C5F664}" type="presParOf" srcId="{B9AF99C9-768B-4B18-804E-D14C038C0D77}" destId="{359B0E6B-4513-4098-AA54-91C13BF3795A}" srcOrd="0" destOrd="0" presId="urn:microsoft.com/office/officeart/2008/layout/VerticalCurvedList"/>
    <dgm:cxn modelId="{BA53CE16-9B8C-4B70-8062-96F7F0B16F4F}" type="presParOf" srcId="{AD29BFA5-CB5E-480C-816F-95E3374C7C23}" destId="{9DDE943A-B226-48EB-9C6E-A54E77AF04FE}" srcOrd="3" destOrd="0" presId="urn:microsoft.com/office/officeart/2008/layout/VerticalCurvedList"/>
    <dgm:cxn modelId="{306110B9-BC41-4A9B-AFB8-D90F28EC01C4}" type="presParOf" srcId="{AD29BFA5-CB5E-480C-816F-95E3374C7C23}" destId="{99876055-A1BB-43E2-B874-6225CD395433}" srcOrd="4" destOrd="0" presId="urn:microsoft.com/office/officeart/2008/layout/VerticalCurvedList"/>
    <dgm:cxn modelId="{D444DF3D-2EDA-4175-9127-56027864A683}" type="presParOf" srcId="{99876055-A1BB-43E2-B874-6225CD395433}" destId="{0AE72559-B40B-4434-9D3C-D83B1816D97A}" srcOrd="0" destOrd="0" presId="urn:microsoft.com/office/officeart/2008/layout/VerticalCurvedList"/>
    <dgm:cxn modelId="{647F0AE3-50A0-43D7-8FA7-0AC6A07ED1FC}" type="presParOf" srcId="{AD29BFA5-CB5E-480C-816F-95E3374C7C23}" destId="{3AC6581C-EFCB-4412-AFC6-BB7B34A84A5E}" srcOrd="5" destOrd="0" presId="urn:microsoft.com/office/officeart/2008/layout/VerticalCurvedList"/>
    <dgm:cxn modelId="{254FE3E3-8E35-4B5F-B3CE-6C8B7A133494}" type="presParOf" srcId="{AD29BFA5-CB5E-480C-816F-95E3374C7C23}" destId="{69A3973C-9BC0-457B-9A04-C6A287D719B2}" srcOrd="6" destOrd="0" presId="urn:microsoft.com/office/officeart/2008/layout/VerticalCurvedList"/>
    <dgm:cxn modelId="{D0239997-6901-4A94-813F-6471DEA03AAE}" type="presParOf" srcId="{69A3973C-9BC0-457B-9A04-C6A287D719B2}" destId="{8D225FBB-C8E4-4E83-AA3B-63C6CC104133}" srcOrd="0" destOrd="0" presId="urn:microsoft.com/office/officeart/2008/layout/VerticalCurvedList"/>
    <dgm:cxn modelId="{9AEF7595-D52C-4B86-85BF-81CF411B4DB3}" type="presParOf" srcId="{AD29BFA5-CB5E-480C-816F-95E3374C7C23}" destId="{BFBE6D0D-B7D8-4699-8719-1E95CAD9773D}" srcOrd="7" destOrd="0" presId="urn:microsoft.com/office/officeart/2008/layout/VerticalCurvedList"/>
    <dgm:cxn modelId="{68E534FC-6AC9-4334-A8D9-F5B8BD9426D9}" type="presParOf" srcId="{AD29BFA5-CB5E-480C-816F-95E3374C7C23}" destId="{CED12A96-290C-4F11-81F7-3C9F65793A49}" srcOrd="8" destOrd="0" presId="urn:microsoft.com/office/officeart/2008/layout/VerticalCurvedList"/>
    <dgm:cxn modelId="{DD30D924-DE40-4DED-804B-41287D62CECC}" type="presParOf" srcId="{CED12A96-290C-4F11-81F7-3C9F65793A49}" destId="{AAA335B9-4B32-425C-A35E-F4E902621CB2}" srcOrd="0" destOrd="0" presId="urn:microsoft.com/office/officeart/2008/layout/VerticalCurvedList"/>
    <dgm:cxn modelId="{4E945066-BA39-4ECF-B3D2-1F9DD1026901}" type="presParOf" srcId="{AD29BFA5-CB5E-480C-816F-95E3374C7C23}" destId="{197C1078-8C59-4930-BD2E-5CB19466D337}" srcOrd="9" destOrd="0" presId="urn:microsoft.com/office/officeart/2008/layout/VerticalCurvedList"/>
    <dgm:cxn modelId="{E7CD7F43-48EA-4B29-9045-1C9492BCDEFF}" type="presParOf" srcId="{AD29BFA5-CB5E-480C-816F-95E3374C7C23}" destId="{F530EBF5-3A52-4D85-85D7-B8991E14E96A}" srcOrd="10" destOrd="0" presId="urn:microsoft.com/office/officeart/2008/layout/VerticalCurvedList"/>
    <dgm:cxn modelId="{2CA67E9D-E805-4DBE-BD02-BCEA0687E4AE}" type="presParOf" srcId="{F530EBF5-3A52-4D85-85D7-B8991E14E96A}" destId="{C6D1B5CA-3DB9-4A50-B1E6-0A00B483BC71}" srcOrd="0" destOrd="0" presId="urn:microsoft.com/office/officeart/2008/layout/VerticalCurvedList"/>
    <dgm:cxn modelId="{EA7F071F-8F1D-4514-ADAE-26121AD8C340}" type="presParOf" srcId="{AD29BFA5-CB5E-480C-816F-95E3374C7C23}" destId="{CD581749-A369-48D6-82A5-D86E5A68BA5B}" srcOrd="11" destOrd="0" presId="urn:microsoft.com/office/officeart/2008/layout/VerticalCurvedList"/>
    <dgm:cxn modelId="{7C658CAA-D541-400E-A2F1-778FD38B126D}" type="presParOf" srcId="{AD29BFA5-CB5E-480C-816F-95E3374C7C23}" destId="{437CA36F-9643-4083-B514-1D508D393DBC}" srcOrd="12" destOrd="0" presId="urn:microsoft.com/office/officeart/2008/layout/VerticalCurvedList"/>
    <dgm:cxn modelId="{063470C7-F040-46D7-B48F-6D489468479B}" type="presParOf" srcId="{437CA36F-9643-4083-B514-1D508D393DBC}" destId="{95F79542-339A-4D7F-8411-767C09DAEC9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9B51300-3FC5-418B-A2B3-01C2E7A9172A}" type="doc">
      <dgm:prSet loTypeId="urn:microsoft.com/office/officeart/2005/8/layout/defaul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AA56A98B-4291-4835-8E32-467681E81F0B}">
      <dgm:prSet phldrT="[Text]" custT="1"/>
      <dgm:spPr>
        <a:solidFill>
          <a:srgbClr val="20B97B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 sz="1600"/>
            <a:t>Erste Konzepte in </a:t>
          </a:r>
          <a:r>
            <a:rPr lang="de-DE" sz="1600" err="1"/>
            <a:t>Figma</a:t>
          </a:r>
          <a:endParaRPr lang="de-DE" sz="1600"/>
        </a:p>
      </dgm:t>
    </dgm:pt>
    <dgm:pt modelId="{C1365E5D-942A-47F5-BDC4-2FB937F74935}" type="parTrans" cxnId="{7819879E-9B1E-4F40-93A5-CCE44D3B8498}">
      <dgm:prSet/>
      <dgm:spPr/>
      <dgm:t>
        <a:bodyPr/>
        <a:lstStyle/>
        <a:p>
          <a:endParaRPr lang="de-DE"/>
        </a:p>
      </dgm:t>
    </dgm:pt>
    <dgm:pt modelId="{3C96FBA0-92D6-4FDB-908C-9853CFFF373F}" type="sibTrans" cxnId="{7819879E-9B1E-4F40-93A5-CCE44D3B8498}">
      <dgm:prSet/>
      <dgm:spPr/>
      <dgm:t>
        <a:bodyPr/>
        <a:lstStyle/>
        <a:p>
          <a:endParaRPr lang="de-DE"/>
        </a:p>
      </dgm:t>
    </dgm:pt>
    <dgm:pt modelId="{D8ECBD36-0D4F-4CF9-BCD5-36A785559DDC}">
      <dgm:prSet custT="1"/>
      <dgm:spPr>
        <a:solidFill>
          <a:srgbClr val="20B97B"/>
        </a:solidFill>
      </dgm:spPr>
      <dgm:t>
        <a:bodyPr/>
        <a:lstStyle/>
        <a:p>
          <a:r>
            <a:rPr lang="de-DE" sz="1600"/>
            <a:t>Test verschiedener Darstellungsmöglichkeiten der Elemente</a:t>
          </a:r>
        </a:p>
      </dgm:t>
    </dgm:pt>
    <dgm:pt modelId="{748A69C7-E7C9-4246-90EB-F064BB78A933}" type="parTrans" cxnId="{F720A4FB-D2F2-47EF-9F9E-9A673A2013BB}">
      <dgm:prSet/>
      <dgm:spPr/>
      <dgm:t>
        <a:bodyPr/>
        <a:lstStyle/>
        <a:p>
          <a:endParaRPr lang="de-DE"/>
        </a:p>
      </dgm:t>
    </dgm:pt>
    <dgm:pt modelId="{8F04AB5F-700B-41A4-9DC1-7788E5C410C1}" type="sibTrans" cxnId="{F720A4FB-D2F2-47EF-9F9E-9A673A2013BB}">
      <dgm:prSet/>
      <dgm:spPr/>
      <dgm:t>
        <a:bodyPr/>
        <a:lstStyle/>
        <a:p>
          <a:endParaRPr lang="de-DE"/>
        </a:p>
      </dgm:t>
    </dgm:pt>
    <dgm:pt modelId="{1CFF0FAC-6F49-41AB-9AEE-7DF788BC1B66}">
      <dgm:prSet phldrT="[Text]" custT="1"/>
      <dgm:spPr>
        <a:solidFill>
          <a:srgbClr val="20B97B"/>
        </a:solidFill>
      </dgm:spPr>
      <dgm:t>
        <a:bodyPr/>
        <a:lstStyle/>
        <a:p>
          <a:r>
            <a:rPr lang="de-DE" sz="1600"/>
            <a:t>Machbarkeitsstudie für </a:t>
          </a:r>
          <a:r>
            <a:rPr lang="de-DE" sz="1600" err="1"/>
            <a:t>Axure</a:t>
          </a:r>
          <a:endParaRPr lang="de-DE" sz="1600"/>
        </a:p>
      </dgm:t>
    </dgm:pt>
    <dgm:pt modelId="{F4C7A0DA-A271-4942-876B-2B7B52944049}" type="parTrans" cxnId="{DE7202E4-7228-4DEE-BF60-EBDFE968CA25}">
      <dgm:prSet/>
      <dgm:spPr/>
      <dgm:t>
        <a:bodyPr/>
        <a:lstStyle/>
        <a:p>
          <a:endParaRPr lang="de-DE"/>
        </a:p>
      </dgm:t>
    </dgm:pt>
    <dgm:pt modelId="{54C39D56-2776-4220-B7B0-5D416A92FB6B}" type="sibTrans" cxnId="{DE7202E4-7228-4DEE-BF60-EBDFE968CA25}">
      <dgm:prSet/>
      <dgm:spPr/>
      <dgm:t>
        <a:bodyPr/>
        <a:lstStyle/>
        <a:p>
          <a:endParaRPr lang="de-DE"/>
        </a:p>
      </dgm:t>
    </dgm:pt>
    <dgm:pt modelId="{AAD54C88-4E71-4D0E-8BC3-1412802BF42C}" type="pres">
      <dgm:prSet presAssocID="{B9B51300-3FC5-418B-A2B3-01C2E7A9172A}" presName="diagram" presStyleCnt="0">
        <dgm:presLayoutVars>
          <dgm:dir/>
          <dgm:resizeHandles val="exact"/>
        </dgm:presLayoutVars>
      </dgm:prSet>
      <dgm:spPr/>
    </dgm:pt>
    <dgm:pt modelId="{852498BC-8E43-4EDA-BDDC-2EB81CD6EBE4}" type="pres">
      <dgm:prSet presAssocID="{AA56A98B-4291-4835-8E32-467681E81F0B}" presName="node" presStyleLbl="node1" presStyleIdx="0" presStyleCnt="3" custScaleX="155388">
        <dgm:presLayoutVars>
          <dgm:bulletEnabled val="1"/>
        </dgm:presLayoutVars>
      </dgm:prSet>
      <dgm:spPr/>
    </dgm:pt>
    <dgm:pt modelId="{FAC3F768-DCFC-4A0D-AD64-5C216155B019}" type="pres">
      <dgm:prSet presAssocID="{3C96FBA0-92D6-4FDB-908C-9853CFFF373F}" presName="sibTrans" presStyleCnt="0"/>
      <dgm:spPr/>
    </dgm:pt>
    <dgm:pt modelId="{D9C1EA9C-6B8C-42AF-B57C-E142C10B81EB}" type="pres">
      <dgm:prSet presAssocID="{D8ECBD36-0D4F-4CF9-BCD5-36A785559DDC}" presName="node" presStyleLbl="node1" presStyleIdx="1" presStyleCnt="3" custScaleX="222954">
        <dgm:presLayoutVars>
          <dgm:bulletEnabled val="1"/>
        </dgm:presLayoutVars>
      </dgm:prSet>
      <dgm:spPr/>
    </dgm:pt>
    <dgm:pt modelId="{E7343162-1D95-4405-AFB9-AE5A83FFC905}" type="pres">
      <dgm:prSet presAssocID="{8F04AB5F-700B-41A4-9DC1-7788E5C410C1}" presName="sibTrans" presStyleCnt="0"/>
      <dgm:spPr/>
    </dgm:pt>
    <dgm:pt modelId="{92DFCD37-A4A4-4D0B-B3EE-3E71EEC97081}" type="pres">
      <dgm:prSet presAssocID="{1CFF0FAC-6F49-41AB-9AEE-7DF788BC1B66}" presName="node" presStyleLbl="node1" presStyleIdx="2" presStyleCnt="3" custScaleX="157535">
        <dgm:presLayoutVars>
          <dgm:bulletEnabled val="1"/>
        </dgm:presLayoutVars>
      </dgm:prSet>
      <dgm:spPr/>
    </dgm:pt>
  </dgm:ptLst>
  <dgm:cxnLst>
    <dgm:cxn modelId="{7819879E-9B1E-4F40-93A5-CCE44D3B8498}" srcId="{B9B51300-3FC5-418B-A2B3-01C2E7A9172A}" destId="{AA56A98B-4291-4835-8E32-467681E81F0B}" srcOrd="0" destOrd="0" parTransId="{C1365E5D-942A-47F5-BDC4-2FB937F74935}" sibTransId="{3C96FBA0-92D6-4FDB-908C-9853CFFF373F}"/>
    <dgm:cxn modelId="{9AD64EBC-9A96-4703-85E0-E6BF1D8D5013}" type="presOf" srcId="{AA56A98B-4291-4835-8E32-467681E81F0B}" destId="{852498BC-8E43-4EDA-BDDC-2EB81CD6EBE4}" srcOrd="0" destOrd="0" presId="urn:microsoft.com/office/officeart/2005/8/layout/default"/>
    <dgm:cxn modelId="{2119DCC9-DB9B-4F24-8E22-B668CE86E646}" type="presOf" srcId="{B9B51300-3FC5-418B-A2B3-01C2E7A9172A}" destId="{AAD54C88-4E71-4D0E-8BC3-1412802BF42C}" srcOrd="0" destOrd="0" presId="urn:microsoft.com/office/officeart/2005/8/layout/default"/>
    <dgm:cxn modelId="{7D7044CD-5096-47AB-A432-B5C2D08D4A16}" type="presOf" srcId="{1CFF0FAC-6F49-41AB-9AEE-7DF788BC1B66}" destId="{92DFCD37-A4A4-4D0B-B3EE-3E71EEC97081}" srcOrd="0" destOrd="0" presId="urn:microsoft.com/office/officeart/2005/8/layout/default"/>
    <dgm:cxn modelId="{8B8CC3D1-4EED-4769-AC92-FAE088EF5BD3}" type="presOf" srcId="{D8ECBD36-0D4F-4CF9-BCD5-36A785559DDC}" destId="{D9C1EA9C-6B8C-42AF-B57C-E142C10B81EB}" srcOrd="0" destOrd="0" presId="urn:microsoft.com/office/officeart/2005/8/layout/default"/>
    <dgm:cxn modelId="{DE7202E4-7228-4DEE-BF60-EBDFE968CA25}" srcId="{B9B51300-3FC5-418B-A2B3-01C2E7A9172A}" destId="{1CFF0FAC-6F49-41AB-9AEE-7DF788BC1B66}" srcOrd="2" destOrd="0" parTransId="{F4C7A0DA-A271-4942-876B-2B7B52944049}" sibTransId="{54C39D56-2776-4220-B7B0-5D416A92FB6B}"/>
    <dgm:cxn modelId="{F720A4FB-D2F2-47EF-9F9E-9A673A2013BB}" srcId="{B9B51300-3FC5-418B-A2B3-01C2E7A9172A}" destId="{D8ECBD36-0D4F-4CF9-BCD5-36A785559DDC}" srcOrd="1" destOrd="0" parTransId="{748A69C7-E7C9-4246-90EB-F064BB78A933}" sibTransId="{8F04AB5F-700B-41A4-9DC1-7788E5C410C1}"/>
    <dgm:cxn modelId="{30415DD7-246B-4199-8E94-8A1DF7915C2E}" type="presParOf" srcId="{AAD54C88-4E71-4D0E-8BC3-1412802BF42C}" destId="{852498BC-8E43-4EDA-BDDC-2EB81CD6EBE4}" srcOrd="0" destOrd="0" presId="urn:microsoft.com/office/officeart/2005/8/layout/default"/>
    <dgm:cxn modelId="{9E7F166A-C565-45E6-91C7-B7BAD935D74C}" type="presParOf" srcId="{AAD54C88-4E71-4D0E-8BC3-1412802BF42C}" destId="{FAC3F768-DCFC-4A0D-AD64-5C216155B019}" srcOrd="1" destOrd="0" presId="urn:microsoft.com/office/officeart/2005/8/layout/default"/>
    <dgm:cxn modelId="{058C653B-A8A5-43B1-ABDB-261D9F1C023D}" type="presParOf" srcId="{AAD54C88-4E71-4D0E-8BC3-1412802BF42C}" destId="{D9C1EA9C-6B8C-42AF-B57C-E142C10B81EB}" srcOrd="2" destOrd="0" presId="urn:microsoft.com/office/officeart/2005/8/layout/default"/>
    <dgm:cxn modelId="{0FE3FFE2-361D-4957-93E4-BE773058F8F4}" type="presParOf" srcId="{AAD54C88-4E71-4D0E-8BC3-1412802BF42C}" destId="{E7343162-1D95-4405-AFB9-AE5A83FFC905}" srcOrd="3" destOrd="0" presId="urn:microsoft.com/office/officeart/2005/8/layout/default"/>
    <dgm:cxn modelId="{312B4287-0803-4A94-BA68-7A9919D14BCA}" type="presParOf" srcId="{AAD54C88-4E71-4D0E-8BC3-1412802BF42C}" destId="{92DFCD37-A4A4-4D0B-B3EE-3E71EEC9708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9B51300-3FC5-418B-A2B3-01C2E7A9172A}" type="doc">
      <dgm:prSet loTypeId="urn:microsoft.com/office/officeart/2005/8/layout/defaul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AA56A98B-4291-4835-8E32-467681E81F0B}">
      <dgm:prSet phldrT="[Text]"/>
      <dgm:spPr>
        <a:solidFill>
          <a:srgbClr val="20B97B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/>
            <a:t>Neukonzeptionierung</a:t>
          </a:r>
        </a:p>
      </dgm:t>
    </dgm:pt>
    <dgm:pt modelId="{C1365E5D-942A-47F5-BDC4-2FB937F74935}" type="parTrans" cxnId="{7819879E-9B1E-4F40-93A5-CCE44D3B8498}">
      <dgm:prSet/>
      <dgm:spPr/>
      <dgm:t>
        <a:bodyPr/>
        <a:lstStyle/>
        <a:p>
          <a:endParaRPr lang="de-DE"/>
        </a:p>
      </dgm:t>
    </dgm:pt>
    <dgm:pt modelId="{3C96FBA0-92D6-4FDB-908C-9853CFFF373F}" type="sibTrans" cxnId="{7819879E-9B1E-4F40-93A5-CCE44D3B8498}">
      <dgm:prSet/>
      <dgm:spPr/>
      <dgm:t>
        <a:bodyPr/>
        <a:lstStyle/>
        <a:p>
          <a:endParaRPr lang="de-DE"/>
        </a:p>
      </dgm:t>
    </dgm:pt>
    <dgm:pt modelId="{A9C82798-FEDF-40A6-A1F2-E822C3296A45}">
      <dgm:prSet phldrT="[Text]"/>
      <dgm:spPr>
        <a:solidFill>
          <a:srgbClr val="20B97B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/>
            <a:t>Fokus auf Ofenvisualisierung</a:t>
          </a:r>
        </a:p>
      </dgm:t>
    </dgm:pt>
    <dgm:pt modelId="{990D70AB-C886-4248-83AD-3E9B4204EBE5}" type="parTrans" cxnId="{4C7D8E6A-0D60-47F7-9686-C6A26E2B3D7B}">
      <dgm:prSet/>
      <dgm:spPr/>
      <dgm:t>
        <a:bodyPr/>
        <a:lstStyle/>
        <a:p>
          <a:endParaRPr lang="de-DE"/>
        </a:p>
      </dgm:t>
    </dgm:pt>
    <dgm:pt modelId="{36184DC5-2692-47DE-B114-94359092F2D5}" type="sibTrans" cxnId="{4C7D8E6A-0D60-47F7-9686-C6A26E2B3D7B}">
      <dgm:prSet/>
      <dgm:spPr/>
      <dgm:t>
        <a:bodyPr/>
        <a:lstStyle/>
        <a:p>
          <a:endParaRPr lang="de-DE"/>
        </a:p>
      </dgm:t>
    </dgm:pt>
    <dgm:pt modelId="{93F95230-50D1-4274-A579-A81E44D55E71}">
      <dgm:prSet phldrT="[Text]"/>
      <dgm:spPr>
        <a:solidFill>
          <a:srgbClr val="20B97B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/>
            <a:t>Fokus auf Klarheit, Anordnung und Einfachheit der Elemente</a:t>
          </a:r>
        </a:p>
      </dgm:t>
    </dgm:pt>
    <dgm:pt modelId="{06E44A46-4711-45CF-9699-E768D33C3812}" type="parTrans" cxnId="{5DFF4E99-A0D2-430F-A75F-26BD15E63E04}">
      <dgm:prSet/>
      <dgm:spPr/>
      <dgm:t>
        <a:bodyPr/>
        <a:lstStyle/>
        <a:p>
          <a:endParaRPr lang="de-DE"/>
        </a:p>
      </dgm:t>
    </dgm:pt>
    <dgm:pt modelId="{CD0FB824-7D31-4966-AD81-67631F94A58B}" type="sibTrans" cxnId="{5DFF4E99-A0D2-430F-A75F-26BD15E63E04}">
      <dgm:prSet/>
      <dgm:spPr/>
      <dgm:t>
        <a:bodyPr/>
        <a:lstStyle/>
        <a:p>
          <a:endParaRPr lang="de-DE"/>
        </a:p>
      </dgm:t>
    </dgm:pt>
    <dgm:pt modelId="{9D613C4D-A700-41FC-855E-3569C1400BBC}">
      <dgm:prSet phldrT="[Text]"/>
      <dgm:spPr>
        <a:solidFill>
          <a:srgbClr val="20B97B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/>
            <a:t>Nutzungskontext der Visualisierung verstehen</a:t>
          </a:r>
        </a:p>
      </dgm:t>
    </dgm:pt>
    <dgm:pt modelId="{0ED49374-806B-42FC-99D4-DD1C6AC0BC67}" type="parTrans" cxnId="{A74209A7-A9CC-4EA7-BD69-706F7A66FE99}">
      <dgm:prSet/>
      <dgm:spPr/>
      <dgm:t>
        <a:bodyPr/>
        <a:lstStyle/>
        <a:p>
          <a:endParaRPr lang="de-DE"/>
        </a:p>
      </dgm:t>
    </dgm:pt>
    <dgm:pt modelId="{BBF9D45F-5334-4B2D-A653-E69C11C51F07}" type="sibTrans" cxnId="{A74209A7-A9CC-4EA7-BD69-706F7A66FE99}">
      <dgm:prSet/>
      <dgm:spPr/>
      <dgm:t>
        <a:bodyPr/>
        <a:lstStyle/>
        <a:p>
          <a:endParaRPr lang="de-DE"/>
        </a:p>
      </dgm:t>
    </dgm:pt>
    <dgm:pt modelId="{AAD54C88-4E71-4D0E-8BC3-1412802BF42C}" type="pres">
      <dgm:prSet presAssocID="{B9B51300-3FC5-418B-A2B3-01C2E7A9172A}" presName="diagram" presStyleCnt="0">
        <dgm:presLayoutVars>
          <dgm:dir/>
          <dgm:resizeHandles val="exact"/>
        </dgm:presLayoutVars>
      </dgm:prSet>
      <dgm:spPr/>
    </dgm:pt>
    <dgm:pt modelId="{852498BC-8E43-4EDA-BDDC-2EB81CD6EBE4}" type="pres">
      <dgm:prSet presAssocID="{AA56A98B-4291-4835-8E32-467681E81F0B}" presName="node" presStyleLbl="node1" presStyleIdx="0" presStyleCnt="4">
        <dgm:presLayoutVars>
          <dgm:bulletEnabled val="1"/>
        </dgm:presLayoutVars>
      </dgm:prSet>
      <dgm:spPr/>
    </dgm:pt>
    <dgm:pt modelId="{B4432570-3DE5-44F0-9038-C22723FB07F5}" type="pres">
      <dgm:prSet presAssocID="{3C96FBA0-92D6-4FDB-908C-9853CFFF373F}" presName="sibTrans" presStyleCnt="0"/>
      <dgm:spPr/>
    </dgm:pt>
    <dgm:pt modelId="{6BA19AF0-B8E9-41F9-B922-D1B455A49CD2}" type="pres">
      <dgm:prSet presAssocID="{A9C82798-FEDF-40A6-A1F2-E822C3296A45}" presName="node" presStyleLbl="node1" presStyleIdx="1" presStyleCnt="4">
        <dgm:presLayoutVars>
          <dgm:bulletEnabled val="1"/>
        </dgm:presLayoutVars>
      </dgm:prSet>
      <dgm:spPr/>
    </dgm:pt>
    <dgm:pt modelId="{57AE54C0-157A-44F1-BDD1-C173E8B0C79C}" type="pres">
      <dgm:prSet presAssocID="{36184DC5-2692-47DE-B114-94359092F2D5}" presName="sibTrans" presStyleCnt="0"/>
      <dgm:spPr/>
    </dgm:pt>
    <dgm:pt modelId="{43AD3E3D-2F30-4630-AA32-EDA47A6CE229}" type="pres">
      <dgm:prSet presAssocID="{93F95230-50D1-4274-A579-A81E44D55E71}" presName="node" presStyleLbl="node1" presStyleIdx="2" presStyleCnt="4" custScaleX="193132">
        <dgm:presLayoutVars>
          <dgm:bulletEnabled val="1"/>
        </dgm:presLayoutVars>
      </dgm:prSet>
      <dgm:spPr/>
    </dgm:pt>
    <dgm:pt modelId="{3C100C5D-BEA7-4B5F-81FF-1F68DD94BAF2}" type="pres">
      <dgm:prSet presAssocID="{CD0FB824-7D31-4966-AD81-67631F94A58B}" presName="sibTrans" presStyleCnt="0"/>
      <dgm:spPr/>
    </dgm:pt>
    <dgm:pt modelId="{F0517225-E9E8-46F4-A673-21284B56C810}" type="pres">
      <dgm:prSet presAssocID="{9D613C4D-A700-41FC-855E-3569C1400BBC}" presName="node" presStyleLbl="node1" presStyleIdx="3" presStyleCnt="4" custScaleX="128723">
        <dgm:presLayoutVars>
          <dgm:bulletEnabled val="1"/>
        </dgm:presLayoutVars>
      </dgm:prSet>
      <dgm:spPr/>
    </dgm:pt>
  </dgm:ptLst>
  <dgm:cxnLst>
    <dgm:cxn modelId="{25BBFB06-F33A-4038-8AB6-A5673E50F25F}" type="presOf" srcId="{93F95230-50D1-4274-A579-A81E44D55E71}" destId="{43AD3E3D-2F30-4630-AA32-EDA47A6CE229}" srcOrd="0" destOrd="0" presId="urn:microsoft.com/office/officeart/2005/8/layout/default"/>
    <dgm:cxn modelId="{9F84B846-ACC5-40FC-BBC7-985475A5675E}" type="presOf" srcId="{9D613C4D-A700-41FC-855E-3569C1400BBC}" destId="{F0517225-E9E8-46F4-A673-21284B56C810}" srcOrd="0" destOrd="0" presId="urn:microsoft.com/office/officeart/2005/8/layout/default"/>
    <dgm:cxn modelId="{4C7D8E6A-0D60-47F7-9686-C6A26E2B3D7B}" srcId="{B9B51300-3FC5-418B-A2B3-01C2E7A9172A}" destId="{A9C82798-FEDF-40A6-A1F2-E822C3296A45}" srcOrd="1" destOrd="0" parTransId="{990D70AB-C886-4248-83AD-3E9B4204EBE5}" sibTransId="{36184DC5-2692-47DE-B114-94359092F2D5}"/>
    <dgm:cxn modelId="{A870DC90-9769-4771-A1F2-CAAF0F880E4C}" type="presOf" srcId="{A9C82798-FEDF-40A6-A1F2-E822C3296A45}" destId="{6BA19AF0-B8E9-41F9-B922-D1B455A49CD2}" srcOrd="0" destOrd="0" presId="urn:microsoft.com/office/officeart/2005/8/layout/default"/>
    <dgm:cxn modelId="{5DFF4E99-A0D2-430F-A75F-26BD15E63E04}" srcId="{B9B51300-3FC5-418B-A2B3-01C2E7A9172A}" destId="{93F95230-50D1-4274-A579-A81E44D55E71}" srcOrd="2" destOrd="0" parTransId="{06E44A46-4711-45CF-9699-E768D33C3812}" sibTransId="{CD0FB824-7D31-4966-AD81-67631F94A58B}"/>
    <dgm:cxn modelId="{7819879E-9B1E-4F40-93A5-CCE44D3B8498}" srcId="{B9B51300-3FC5-418B-A2B3-01C2E7A9172A}" destId="{AA56A98B-4291-4835-8E32-467681E81F0B}" srcOrd="0" destOrd="0" parTransId="{C1365E5D-942A-47F5-BDC4-2FB937F74935}" sibTransId="{3C96FBA0-92D6-4FDB-908C-9853CFFF373F}"/>
    <dgm:cxn modelId="{A74209A7-A9CC-4EA7-BD69-706F7A66FE99}" srcId="{B9B51300-3FC5-418B-A2B3-01C2E7A9172A}" destId="{9D613C4D-A700-41FC-855E-3569C1400BBC}" srcOrd="3" destOrd="0" parTransId="{0ED49374-806B-42FC-99D4-DD1C6AC0BC67}" sibTransId="{BBF9D45F-5334-4B2D-A653-E69C11C51F07}"/>
    <dgm:cxn modelId="{9AD64EBC-9A96-4703-85E0-E6BF1D8D5013}" type="presOf" srcId="{AA56A98B-4291-4835-8E32-467681E81F0B}" destId="{852498BC-8E43-4EDA-BDDC-2EB81CD6EBE4}" srcOrd="0" destOrd="0" presId="urn:microsoft.com/office/officeart/2005/8/layout/default"/>
    <dgm:cxn modelId="{2119DCC9-DB9B-4F24-8E22-B668CE86E646}" type="presOf" srcId="{B9B51300-3FC5-418B-A2B3-01C2E7A9172A}" destId="{AAD54C88-4E71-4D0E-8BC3-1412802BF42C}" srcOrd="0" destOrd="0" presId="urn:microsoft.com/office/officeart/2005/8/layout/default"/>
    <dgm:cxn modelId="{30415DD7-246B-4199-8E94-8A1DF7915C2E}" type="presParOf" srcId="{AAD54C88-4E71-4D0E-8BC3-1412802BF42C}" destId="{852498BC-8E43-4EDA-BDDC-2EB81CD6EBE4}" srcOrd="0" destOrd="0" presId="urn:microsoft.com/office/officeart/2005/8/layout/default"/>
    <dgm:cxn modelId="{7077BCF7-6FCB-4E7F-B0EC-6428086C68B5}" type="presParOf" srcId="{AAD54C88-4E71-4D0E-8BC3-1412802BF42C}" destId="{B4432570-3DE5-44F0-9038-C22723FB07F5}" srcOrd="1" destOrd="0" presId="urn:microsoft.com/office/officeart/2005/8/layout/default"/>
    <dgm:cxn modelId="{E41C21A8-3271-45D8-857D-D88A5C9DBC11}" type="presParOf" srcId="{AAD54C88-4E71-4D0E-8BC3-1412802BF42C}" destId="{6BA19AF0-B8E9-41F9-B922-D1B455A49CD2}" srcOrd="2" destOrd="0" presId="urn:microsoft.com/office/officeart/2005/8/layout/default"/>
    <dgm:cxn modelId="{6895FD11-4684-42A9-A86B-F9A04ADD0F6E}" type="presParOf" srcId="{AAD54C88-4E71-4D0E-8BC3-1412802BF42C}" destId="{57AE54C0-157A-44F1-BDD1-C173E8B0C79C}" srcOrd="3" destOrd="0" presId="urn:microsoft.com/office/officeart/2005/8/layout/default"/>
    <dgm:cxn modelId="{D9BFDAB1-DBF2-4040-87B2-D7B005D193E6}" type="presParOf" srcId="{AAD54C88-4E71-4D0E-8BC3-1412802BF42C}" destId="{43AD3E3D-2F30-4630-AA32-EDA47A6CE229}" srcOrd="4" destOrd="0" presId="urn:microsoft.com/office/officeart/2005/8/layout/default"/>
    <dgm:cxn modelId="{F82F24D9-18F5-4EC7-993B-03AD0806A266}" type="presParOf" srcId="{AAD54C88-4E71-4D0E-8BC3-1412802BF42C}" destId="{3C100C5D-BEA7-4B5F-81FF-1F68DD94BAF2}" srcOrd="5" destOrd="0" presId="urn:microsoft.com/office/officeart/2005/8/layout/default"/>
    <dgm:cxn modelId="{2D2F4EC4-4A0E-4C21-A1AF-099EE597DA83}" type="presParOf" srcId="{AAD54C88-4E71-4D0E-8BC3-1412802BF42C}" destId="{F0517225-E9E8-46F4-A673-21284B56C81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8CD74F8-F9B8-4560-91C3-2D17C7BF23A7}" type="doc">
      <dgm:prSet loTypeId="urn:microsoft.com/office/officeart/2005/8/layout/pList1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994F87A-6497-4F0D-A8AE-02FF51B88264}">
      <dgm:prSet phldrT="[Text]" custT="1"/>
      <dgm:spPr/>
      <dgm:t>
        <a:bodyPr/>
        <a:lstStyle/>
        <a:p>
          <a:r>
            <a:rPr lang="de-DE" sz="2000" b="1"/>
            <a:t>EIN/AUS Schalter</a:t>
          </a:r>
        </a:p>
      </dgm:t>
    </dgm:pt>
    <dgm:pt modelId="{0C9F867A-F0D9-4E13-868A-D70DF3FCF88F}" type="parTrans" cxnId="{F3BD473C-E124-4E63-A1A6-8BD02BF31F2D}">
      <dgm:prSet/>
      <dgm:spPr/>
      <dgm:t>
        <a:bodyPr/>
        <a:lstStyle/>
        <a:p>
          <a:endParaRPr lang="de-DE" sz="2800" b="1"/>
        </a:p>
      </dgm:t>
    </dgm:pt>
    <dgm:pt modelId="{6FF0772A-F6F9-46DC-843A-A1406068028F}" type="sibTrans" cxnId="{F3BD473C-E124-4E63-A1A6-8BD02BF31F2D}">
      <dgm:prSet/>
      <dgm:spPr/>
      <dgm:t>
        <a:bodyPr/>
        <a:lstStyle/>
        <a:p>
          <a:endParaRPr lang="de-DE" sz="2800" b="1"/>
        </a:p>
      </dgm:t>
    </dgm:pt>
    <dgm:pt modelId="{6F94FB6E-B92A-44DE-842A-5280F7AD184F}">
      <dgm:prSet phldrT="[Text]" custT="1"/>
      <dgm:spPr/>
      <dgm:t>
        <a:bodyPr/>
        <a:lstStyle/>
        <a:p>
          <a:r>
            <a:rPr lang="de-DE" sz="2000" b="1"/>
            <a:t>Produktstrom</a:t>
          </a:r>
        </a:p>
      </dgm:t>
    </dgm:pt>
    <dgm:pt modelId="{977A8793-8BD1-4BF3-9C60-7FDC4DC0BA39}" type="parTrans" cxnId="{9FC8A14A-897D-4C5F-BD60-C68DFCAB2980}">
      <dgm:prSet/>
      <dgm:spPr/>
      <dgm:t>
        <a:bodyPr/>
        <a:lstStyle/>
        <a:p>
          <a:endParaRPr lang="de-DE" sz="2800" b="1"/>
        </a:p>
      </dgm:t>
    </dgm:pt>
    <dgm:pt modelId="{EADD3ADF-3CD3-4B78-94F1-E5E885DBDD49}" type="sibTrans" cxnId="{9FC8A14A-897D-4C5F-BD60-C68DFCAB2980}">
      <dgm:prSet/>
      <dgm:spPr/>
      <dgm:t>
        <a:bodyPr/>
        <a:lstStyle/>
        <a:p>
          <a:endParaRPr lang="de-DE" sz="2800" b="1"/>
        </a:p>
      </dgm:t>
    </dgm:pt>
    <dgm:pt modelId="{E25CC31A-9CC2-46DA-813B-989DB8ADB1A9}">
      <dgm:prSet phldrT="[Text]" custT="1"/>
      <dgm:spPr/>
      <dgm:t>
        <a:bodyPr/>
        <a:lstStyle/>
        <a:p>
          <a:r>
            <a:rPr lang="de-DE" sz="2000" b="1"/>
            <a:t>Temperatur vs. Durchsatz Diagramm</a:t>
          </a:r>
        </a:p>
      </dgm:t>
    </dgm:pt>
    <dgm:pt modelId="{F7778B83-E423-4505-A586-A362CFC328C2}" type="parTrans" cxnId="{35CEE911-6CD8-4345-9B2F-D13A2499012C}">
      <dgm:prSet/>
      <dgm:spPr/>
      <dgm:t>
        <a:bodyPr/>
        <a:lstStyle/>
        <a:p>
          <a:endParaRPr lang="de-DE" sz="2800" b="1"/>
        </a:p>
      </dgm:t>
    </dgm:pt>
    <dgm:pt modelId="{56F7FEE2-53D2-4A8E-9855-0B93358C3156}" type="sibTrans" cxnId="{35CEE911-6CD8-4345-9B2F-D13A2499012C}">
      <dgm:prSet/>
      <dgm:spPr/>
      <dgm:t>
        <a:bodyPr/>
        <a:lstStyle/>
        <a:p>
          <a:endParaRPr lang="de-DE" sz="2800" b="1"/>
        </a:p>
      </dgm:t>
    </dgm:pt>
    <dgm:pt modelId="{3E77B8C6-1E05-4CB7-8949-FFCB8BDE5D50}">
      <dgm:prSet phldrT="[Text]" custT="1"/>
      <dgm:spPr/>
      <dgm:t>
        <a:bodyPr/>
        <a:lstStyle/>
        <a:p>
          <a:r>
            <a:rPr lang="de-DE" sz="2000" b="1"/>
            <a:t>Verbrennungsreaktion</a:t>
          </a:r>
        </a:p>
      </dgm:t>
    </dgm:pt>
    <dgm:pt modelId="{69774535-4913-4954-B22D-A4D7749E092B}" type="parTrans" cxnId="{F38F2DB8-CF96-4A93-969B-7AA4F9B6C98B}">
      <dgm:prSet/>
      <dgm:spPr/>
      <dgm:t>
        <a:bodyPr/>
        <a:lstStyle/>
        <a:p>
          <a:endParaRPr lang="de-DE" sz="2800" b="1"/>
        </a:p>
      </dgm:t>
    </dgm:pt>
    <dgm:pt modelId="{279F43AB-F56E-4450-B259-2085D2517456}" type="sibTrans" cxnId="{F38F2DB8-CF96-4A93-969B-7AA4F9B6C98B}">
      <dgm:prSet/>
      <dgm:spPr/>
      <dgm:t>
        <a:bodyPr/>
        <a:lstStyle/>
        <a:p>
          <a:endParaRPr lang="de-DE" sz="2800" b="1"/>
        </a:p>
      </dgm:t>
    </dgm:pt>
    <dgm:pt modelId="{19F1B097-2908-43FE-AC5D-2990DA830088}" type="pres">
      <dgm:prSet presAssocID="{B8CD74F8-F9B8-4560-91C3-2D17C7BF23A7}" presName="Name0" presStyleCnt="0">
        <dgm:presLayoutVars>
          <dgm:dir/>
          <dgm:resizeHandles val="exact"/>
        </dgm:presLayoutVars>
      </dgm:prSet>
      <dgm:spPr/>
    </dgm:pt>
    <dgm:pt modelId="{947107E0-DE38-4668-939C-977AE7D55BB7}" type="pres">
      <dgm:prSet presAssocID="{E994F87A-6497-4F0D-A8AE-02FF51B88264}" presName="compNode" presStyleCnt="0"/>
      <dgm:spPr/>
    </dgm:pt>
    <dgm:pt modelId="{E0F2A471-E5CC-4AF1-8183-8C9898AA166E}" type="pres">
      <dgm:prSet presAssocID="{E994F87A-6497-4F0D-A8AE-02FF51B88264}" presName="pictRect" presStyleLbl="node1" presStyleIdx="0" presStyleCnt="4" custScaleX="158398" custLinFactNeighborX="-421" custLinFactNeighborY="13081"/>
      <dgm:spPr>
        <a:solidFill>
          <a:srgbClr val="20B97B"/>
        </a:solidFill>
      </dgm:spPr>
    </dgm:pt>
    <dgm:pt modelId="{5DEDFE49-834C-43EE-AE4F-96BD7B50D2CC}" type="pres">
      <dgm:prSet presAssocID="{E994F87A-6497-4F0D-A8AE-02FF51B88264}" presName="textRect" presStyleLbl="revTx" presStyleIdx="0" presStyleCnt="4" custScaleX="119112" custLinFactNeighborX="-421" custLinFactNeighborY="24293">
        <dgm:presLayoutVars>
          <dgm:bulletEnabled val="1"/>
        </dgm:presLayoutVars>
      </dgm:prSet>
      <dgm:spPr/>
    </dgm:pt>
    <dgm:pt modelId="{53BD36F3-AD9D-4D10-86B4-1CC01A093C95}" type="pres">
      <dgm:prSet presAssocID="{6FF0772A-F6F9-46DC-843A-A1406068028F}" presName="sibTrans" presStyleLbl="sibTrans2D1" presStyleIdx="0" presStyleCnt="0"/>
      <dgm:spPr/>
    </dgm:pt>
    <dgm:pt modelId="{8739A7A2-64B8-4224-8F1A-91F5B67199C6}" type="pres">
      <dgm:prSet presAssocID="{6F94FB6E-B92A-44DE-842A-5280F7AD184F}" presName="compNode" presStyleCnt="0"/>
      <dgm:spPr/>
    </dgm:pt>
    <dgm:pt modelId="{80405EA9-B203-488A-9011-7C255EEE84AC}" type="pres">
      <dgm:prSet presAssocID="{6F94FB6E-B92A-44DE-842A-5280F7AD184F}" presName="pictRect" presStyleLbl="node1" presStyleIdx="1" presStyleCnt="4" custScaleX="158703" custLinFactNeighborX="4237" custLinFactNeighborY="12790"/>
      <dgm:spPr>
        <a:solidFill>
          <a:srgbClr val="20B97B"/>
        </a:solidFill>
      </dgm:spPr>
    </dgm:pt>
    <dgm:pt modelId="{9727EB50-145F-480D-892E-722A838D0DD6}" type="pres">
      <dgm:prSet presAssocID="{6F94FB6E-B92A-44DE-842A-5280F7AD184F}" presName="textRect" presStyleLbl="revTx" presStyleIdx="1" presStyleCnt="4" custLinFactNeighborX="4237" custLinFactNeighborY="23753">
        <dgm:presLayoutVars>
          <dgm:bulletEnabled val="1"/>
        </dgm:presLayoutVars>
      </dgm:prSet>
      <dgm:spPr/>
    </dgm:pt>
    <dgm:pt modelId="{20C88080-A44D-4852-B777-D25145673956}" type="pres">
      <dgm:prSet presAssocID="{EADD3ADF-3CD3-4B78-94F1-E5E885DBDD49}" presName="sibTrans" presStyleLbl="sibTrans2D1" presStyleIdx="0" presStyleCnt="0"/>
      <dgm:spPr/>
    </dgm:pt>
    <dgm:pt modelId="{937E3C73-F47B-4A24-9A66-DF00DB9A24F1}" type="pres">
      <dgm:prSet presAssocID="{E25CC31A-9CC2-46DA-813B-989DB8ADB1A9}" presName="compNode" presStyleCnt="0"/>
      <dgm:spPr/>
    </dgm:pt>
    <dgm:pt modelId="{52027AED-045E-4425-B083-A5CAFBA56B7C}" type="pres">
      <dgm:prSet presAssocID="{E25CC31A-9CC2-46DA-813B-989DB8ADB1A9}" presName="pictRect" presStyleLbl="node1" presStyleIdx="2" presStyleCnt="4" custScaleX="158398" custScaleY="116395" custLinFactNeighborY="-5490"/>
      <dgm:spPr>
        <a:solidFill>
          <a:srgbClr val="20B97B"/>
        </a:solidFill>
      </dgm:spPr>
    </dgm:pt>
    <dgm:pt modelId="{FDC38165-7F60-4E9B-A5A4-F17C335AAFDB}" type="pres">
      <dgm:prSet presAssocID="{E25CC31A-9CC2-46DA-813B-989DB8ADB1A9}" presName="textRect" presStyleLbl="revTx" presStyleIdx="2" presStyleCnt="4" custScaleX="172674" custLinFactNeighborY="-10188">
        <dgm:presLayoutVars>
          <dgm:bulletEnabled val="1"/>
        </dgm:presLayoutVars>
      </dgm:prSet>
      <dgm:spPr/>
    </dgm:pt>
    <dgm:pt modelId="{C73E3A09-CC43-4EE1-9564-6879F5315E84}" type="pres">
      <dgm:prSet presAssocID="{56F7FEE2-53D2-4A8E-9855-0B93358C3156}" presName="sibTrans" presStyleLbl="sibTrans2D1" presStyleIdx="0" presStyleCnt="0"/>
      <dgm:spPr/>
    </dgm:pt>
    <dgm:pt modelId="{169104E6-57E4-465B-B261-D7C6379C93A5}" type="pres">
      <dgm:prSet presAssocID="{3E77B8C6-1E05-4CB7-8949-FFCB8BDE5D50}" presName="compNode" presStyleCnt="0"/>
      <dgm:spPr/>
    </dgm:pt>
    <dgm:pt modelId="{CE693CC5-3AC6-4B97-BC94-2BE3B9EDA9BF}" type="pres">
      <dgm:prSet presAssocID="{3E77B8C6-1E05-4CB7-8949-FFCB8BDE5D50}" presName="pictRect" presStyleLbl="node1" presStyleIdx="3" presStyleCnt="4" custScaleX="158703" custScaleY="116046" custLinFactNeighborY="-4575"/>
      <dgm:spPr>
        <a:solidFill>
          <a:srgbClr val="20B97B"/>
        </a:solidFill>
      </dgm:spPr>
    </dgm:pt>
    <dgm:pt modelId="{8C184989-5FA2-4364-AA80-4676540813A2}" type="pres">
      <dgm:prSet presAssocID="{3E77B8C6-1E05-4CB7-8949-FFCB8BDE5D50}" presName="textRect" presStyleLbl="revTx" presStyleIdx="3" presStyleCnt="4" custScaleX="148005" custLinFactNeighborY="-8490">
        <dgm:presLayoutVars>
          <dgm:bulletEnabled val="1"/>
        </dgm:presLayoutVars>
      </dgm:prSet>
      <dgm:spPr/>
    </dgm:pt>
  </dgm:ptLst>
  <dgm:cxnLst>
    <dgm:cxn modelId="{35CEE911-6CD8-4345-9B2F-D13A2499012C}" srcId="{B8CD74F8-F9B8-4560-91C3-2D17C7BF23A7}" destId="{E25CC31A-9CC2-46DA-813B-989DB8ADB1A9}" srcOrd="2" destOrd="0" parTransId="{F7778B83-E423-4505-A586-A362CFC328C2}" sibTransId="{56F7FEE2-53D2-4A8E-9855-0B93358C3156}"/>
    <dgm:cxn modelId="{F3BD473C-E124-4E63-A1A6-8BD02BF31F2D}" srcId="{B8CD74F8-F9B8-4560-91C3-2D17C7BF23A7}" destId="{E994F87A-6497-4F0D-A8AE-02FF51B88264}" srcOrd="0" destOrd="0" parTransId="{0C9F867A-F0D9-4E13-868A-D70DF3FCF88F}" sibTransId="{6FF0772A-F6F9-46DC-843A-A1406068028F}"/>
    <dgm:cxn modelId="{9FC8A14A-897D-4C5F-BD60-C68DFCAB2980}" srcId="{B8CD74F8-F9B8-4560-91C3-2D17C7BF23A7}" destId="{6F94FB6E-B92A-44DE-842A-5280F7AD184F}" srcOrd="1" destOrd="0" parTransId="{977A8793-8BD1-4BF3-9C60-7FDC4DC0BA39}" sibTransId="{EADD3ADF-3CD3-4B78-94F1-E5E885DBDD49}"/>
    <dgm:cxn modelId="{A75AA458-EF9D-426A-9CDC-05E057D29369}" type="presOf" srcId="{B8CD74F8-F9B8-4560-91C3-2D17C7BF23A7}" destId="{19F1B097-2908-43FE-AC5D-2990DA830088}" srcOrd="0" destOrd="0" presId="urn:microsoft.com/office/officeart/2005/8/layout/pList1"/>
    <dgm:cxn modelId="{D1BE01A7-58DF-4745-9A45-BC22A0C6B0FB}" type="presOf" srcId="{E25CC31A-9CC2-46DA-813B-989DB8ADB1A9}" destId="{FDC38165-7F60-4E9B-A5A4-F17C335AAFDB}" srcOrd="0" destOrd="0" presId="urn:microsoft.com/office/officeart/2005/8/layout/pList1"/>
    <dgm:cxn modelId="{3B1866B0-D57C-4B3B-BFA1-6DDB66608DB4}" type="presOf" srcId="{56F7FEE2-53D2-4A8E-9855-0B93358C3156}" destId="{C73E3A09-CC43-4EE1-9564-6879F5315E84}" srcOrd="0" destOrd="0" presId="urn:microsoft.com/office/officeart/2005/8/layout/pList1"/>
    <dgm:cxn modelId="{E99206B8-F008-425B-BFB0-EA8EFD07B647}" type="presOf" srcId="{6F94FB6E-B92A-44DE-842A-5280F7AD184F}" destId="{9727EB50-145F-480D-892E-722A838D0DD6}" srcOrd="0" destOrd="0" presId="urn:microsoft.com/office/officeart/2005/8/layout/pList1"/>
    <dgm:cxn modelId="{F38F2DB8-CF96-4A93-969B-7AA4F9B6C98B}" srcId="{B8CD74F8-F9B8-4560-91C3-2D17C7BF23A7}" destId="{3E77B8C6-1E05-4CB7-8949-FFCB8BDE5D50}" srcOrd="3" destOrd="0" parTransId="{69774535-4913-4954-B22D-A4D7749E092B}" sibTransId="{279F43AB-F56E-4450-B259-2085D2517456}"/>
    <dgm:cxn modelId="{F9CB00D9-F851-49BC-940D-00CEA23F5E7C}" type="presOf" srcId="{EADD3ADF-3CD3-4B78-94F1-E5E885DBDD49}" destId="{20C88080-A44D-4852-B777-D25145673956}" srcOrd="0" destOrd="0" presId="urn:microsoft.com/office/officeart/2005/8/layout/pList1"/>
    <dgm:cxn modelId="{CF8889DA-6A19-4AD7-AC9F-9DDFB12DB0A9}" type="presOf" srcId="{E994F87A-6497-4F0D-A8AE-02FF51B88264}" destId="{5DEDFE49-834C-43EE-AE4F-96BD7B50D2CC}" srcOrd="0" destOrd="0" presId="urn:microsoft.com/office/officeart/2005/8/layout/pList1"/>
    <dgm:cxn modelId="{267685DC-716C-479D-99AD-4688D89D82CB}" type="presOf" srcId="{6FF0772A-F6F9-46DC-843A-A1406068028F}" destId="{53BD36F3-AD9D-4D10-86B4-1CC01A093C95}" srcOrd="0" destOrd="0" presId="urn:microsoft.com/office/officeart/2005/8/layout/pList1"/>
    <dgm:cxn modelId="{D2149DEB-02E3-4A54-849A-C2BC6E429791}" type="presOf" srcId="{3E77B8C6-1E05-4CB7-8949-FFCB8BDE5D50}" destId="{8C184989-5FA2-4364-AA80-4676540813A2}" srcOrd="0" destOrd="0" presId="urn:microsoft.com/office/officeart/2005/8/layout/pList1"/>
    <dgm:cxn modelId="{1E6E9F46-F129-4460-B419-FB72740478FD}" type="presParOf" srcId="{19F1B097-2908-43FE-AC5D-2990DA830088}" destId="{947107E0-DE38-4668-939C-977AE7D55BB7}" srcOrd="0" destOrd="0" presId="urn:microsoft.com/office/officeart/2005/8/layout/pList1"/>
    <dgm:cxn modelId="{F76ECB41-406E-4D2E-B5E1-7F20AC8E2C10}" type="presParOf" srcId="{947107E0-DE38-4668-939C-977AE7D55BB7}" destId="{E0F2A471-E5CC-4AF1-8183-8C9898AA166E}" srcOrd="0" destOrd="0" presId="urn:microsoft.com/office/officeart/2005/8/layout/pList1"/>
    <dgm:cxn modelId="{E8421869-4BE5-460B-BA97-F10A21397055}" type="presParOf" srcId="{947107E0-DE38-4668-939C-977AE7D55BB7}" destId="{5DEDFE49-834C-43EE-AE4F-96BD7B50D2CC}" srcOrd="1" destOrd="0" presId="urn:microsoft.com/office/officeart/2005/8/layout/pList1"/>
    <dgm:cxn modelId="{08F1D92A-6DE8-44D7-97E2-4B2B1FA51F2E}" type="presParOf" srcId="{19F1B097-2908-43FE-AC5D-2990DA830088}" destId="{53BD36F3-AD9D-4D10-86B4-1CC01A093C95}" srcOrd="1" destOrd="0" presId="urn:microsoft.com/office/officeart/2005/8/layout/pList1"/>
    <dgm:cxn modelId="{2C5139C8-FBF0-4B6B-B023-236488382AD1}" type="presParOf" srcId="{19F1B097-2908-43FE-AC5D-2990DA830088}" destId="{8739A7A2-64B8-4224-8F1A-91F5B67199C6}" srcOrd="2" destOrd="0" presId="urn:microsoft.com/office/officeart/2005/8/layout/pList1"/>
    <dgm:cxn modelId="{58343AA9-1934-46EE-B10A-BE17DAFAC790}" type="presParOf" srcId="{8739A7A2-64B8-4224-8F1A-91F5B67199C6}" destId="{80405EA9-B203-488A-9011-7C255EEE84AC}" srcOrd="0" destOrd="0" presId="urn:microsoft.com/office/officeart/2005/8/layout/pList1"/>
    <dgm:cxn modelId="{147D9AC0-2C7C-4085-98F1-AC769EA54434}" type="presParOf" srcId="{8739A7A2-64B8-4224-8F1A-91F5B67199C6}" destId="{9727EB50-145F-480D-892E-722A838D0DD6}" srcOrd="1" destOrd="0" presId="urn:microsoft.com/office/officeart/2005/8/layout/pList1"/>
    <dgm:cxn modelId="{94B83908-5A10-4E24-8B03-99970F09D58F}" type="presParOf" srcId="{19F1B097-2908-43FE-AC5D-2990DA830088}" destId="{20C88080-A44D-4852-B777-D25145673956}" srcOrd="3" destOrd="0" presId="urn:microsoft.com/office/officeart/2005/8/layout/pList1"/>
    <dgm:cxn modelId="{1A9BA80E-F601-4843-9885-A0DCFBA69939}" type="presParOf" srcId="{19F1B097-2908-43FE-AC5D-2990DA830088}" destId="{937E3C73-F47B-4A24-9A66-DF00DB9A24F1}" srcOrd="4" destOrd="0" presId="urn:microsoft.com/office/officeart/2005/8/layout/pList1"/>
    <dgm:cxn modelId="{58EDD355-084E-4375-BEB9-1142072B2C96}" type="presParOf" srcId="{937E3C73-F47B-4A24-9A66-DF00DB9A24F1}" destId="{52027AED-045E-4425-B083-A5CAFBA56B7C}" srcOrd="0" destOrd="0" presId="urn:microsoft.com/office/officeart/2005/8/layout/pList1"/>
    <dgm:cxn modelId="{64C2A4CA-790F-43DC-BD93-0341151BFCAC}" type="presParOf" srcId="{937E3C73-F47B-4A24-9A66-DF00DB9A24F1}" destId="{FDC38165-7F60-4E9B-A5A4-F17C335AAFDB}" srcOrd="1" destOrd="0" presId="urn:microsoft.com/office/officeart/2005/8/layout/pList1"/>
    <dgm:cxn modelId="{8885D8CB-B0A5-4D98-94D8-A8A92E0F7CE9}" type="presParOf" srcId="{19F1B097-2908-43FE-AC5D-2990DA830088}" destId="{C73E3A09-CC43-4EE1-9564-6879F5315E84}" srcOrd="5" destOrd="0" presId="urn:microsoft.com/office/officeart/2005/8/layout/pList1"/>
    <dgm:cxn modelId="{3E6AAED8-C725-4440-9401-608C56F2B8E7}" type="presParOf" srcId="{19F1B097-2908-43FE-AC5D-2990DA830088}" destId="{169104E6-57E4-465B-B261-D7C6379C93A5}" srcOrd="6" destOrd="0" presId="urn:microsoft.com/office/officeart/2005/8/layout/pList1"/>
    <dgm:cxn modelId="{ADE5E61A-8225-4F32-BA9E-6B4F2A498CFA}" type="presParOf" srcId="{169104E6-57E4-465B-B261-D7C6379C93A5}" destId="{CE693CC5-3AC6-4B97-BC94-2BE3B9EDA9BF}" srcOrd="0" destOrd="0" presId="urn:microsoft.com/office/officeart/2005/8/layout/pList1"/>
    <dgm:cxn modelId="{A42425B1-783B-40E5-8BBB-8045F9CF40D7}" type="presParOf" srcId="{169104E6-57E4-465B-B261-D7C6379C93A5}" destId="{8C184989-5FA2-4364-AA80-4676540813A2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8CD74F8-F9B8-4560-91C3-2D17C7BF23A7}" type="doc">
      <dgm:prSet loTypeId="urn:microsoft.com/office/officeart/2005/8/layout/pList1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4C2581CE-50B5-40B9-80FE-00A89A4A9C56}">
      <dgm:prSet phldrT="[Text]" custT="1"/>
      <dgm:spPr/>
      <dgm:t>
        <a:bodyPr/>
        <a:lstStyle/>
        <a:p>
          <a:endParaRPr lang="de-DE" sz="1800" b="1"/>
        </a:p>
        <a:p>
          <a:r>
            <a:rPr lang="de-DE" sz="1800" b="1"/>
            <a:t>Wärmeverlust</a:t>
          </a:r>
        </a:p>
      </dgm:t>
    </dgm:pt>
    <dgm:pt modelId="{1D660DFC-E5CF-4F02-91E9-F8FCD40580A8}" type="parTrans" cxnId="{B82316E2-846C-4BAD-8E11-3160E6249E63}">
      <dgm:prSet/>
      <dgm:spPr/>
      <dgm:t>
        <a:bodyPr/>
        <a:lstStyle/>
        <a:p>
          <a:endParaRPr lang="de-DE"/>
        </a:p>
      </dgm:t>
    </dgm:pt>
    <dgm:pt modelId="{1F9174DF-EBEA-4F7C-BC07-6F26E2F77C2D}" type="sibTrans" cxnId="{B82316E2-846C-4BAD-8E11-3160E6249E63}">
      <dgm:prSet/>
      <dgm:spPr/>
      <dgm:t>
        <a:bodyPr/>
        <a:lstStyle/>
        <a:p>
          <a:endParaRPr lang="de-DE"/>
        </a:p>
      </dgm:t>
    </dgm:pt>
    <dgm:pt modelId="{3A788AAD-B1F1-4185-B17F-94B5627BD1DB}">
      <dgm:prSet phldrT="[Text]" custT="1"/>
      <dgm:spPr/>
      <dgm:t>
        <a:bodyPr/>
        <a:lstStyle/>
        <a:p>
          <a:endParaRPr lang="de-DE" sz="1800" b="1" i="0"/>
        </a:p>
        <a:p>
          <a:r>
            <a:rPr lang="de-DE" sz="1800" b="1" i="0"/>
            <a:t>Verbrennungsprodukt</a:t>
          </a:r>
          <a:endParaRPr lang="de-DE" sz="1800" b="1"/>
        </a:p>
      </dgm:t>
    </dgm:pt>
    <dgm:pt modelId="{A7F6751C-053C-489E-A1D4-A40FD437EFE7}" type="parTrans" cxnId="{4E676FE8-3B02-40D1-BDDF-3D3F0E695868}">
      <dgm:prSet/>
      <dgm:spPr/>
      <dgm:t>
        <a:bodyPr/>
        <a:lstStyle/>
        <a:p>
          <a:endParaRPr lang="de-DE"/>
        </a:p>
      </dgm:t>
    </dgm:pt>
    <dgm:pt modelId="{E2266528-52FB-4938-9437-9FD6B278A163}" type="sibTrans" cxnId="{4E676FE8-3B02-40D1-BDDF-3D3F0E695868}">
      <dgm:prSet/>
      <dgm:spPr/>
      <dgm:t>
        <a:bodyPr/>
        <a:lstStyle/>
        <a:p>
          <a:endParaRPr lang="de-DE"/>
        </a:p>
      </dgm:t>
    </dgm:pt>
    <dgm:pt modelId="{38A81960-B5EB-49FA-8D0C-E7E033212A4A}">
      <dgm:prSet phldrT="[Text]" custT="1"/>
      <dgm:spPr/>
      <dgm:t>
        <a:bodyPr/>
        <a:lstStyle/>
        <a:p>
          <a:endParaRPr lang="de-DE" sz="1800" b="1"/>
        </a:p>
        <a:p>
          <a:r>
            <a:rPr lang="de-DE" sz="1800" b="1"/>
            <a:t>Alarme &amp; Warnungen</a:t>
          </a:r>
        </a:p>
      </dgm:t>
    </dgm:pt>
    <dgm:pt modelId="{C254586B-EDE2-4B3D-A681-4AA0EAFEA352}" type="parTrans" cxnId="{3ABA21BD-942C-4053-B931-78AF3B220251}">
      <dgm:prSet/>
      <dgm:spPr/>
      <dgm:t>
        <a:bodyPr/>
        <a:lstStyle/>
        <a:p>
          <a:endParaRPr lang="de-DE"/>
        </a:p>
      </dgm:t>
    </dgm:pt>
    <dgm:pt modelId="{E688AB2B-0567-49F2-8058-5FBFBEFD2A41}" type="sibTrans" cxnId="{3ABA21BD-942C-4053-B931-78AF3B220251}">
      <dgm:prSet/>
      <dgm:spPr/>
      <dgm:t>
        <a:bodyPr/>
        <a:lstStyle/>
        <a:p>
          <a:endParaRPr lang="de-DE"/>
        </a:p>
      </dgm:t>
    </dgm:pt>
    <dgm:pt modelId="{19F1B097-2908-43FE-AC5D-2990DA830088}" type="pres">
      <dgm:prSet presAssocID="{B8CD74F8-F9B8-4560-91C3-2D17C7BF23A7}" presName="Name0" presStyleCnt="0">
        <dgm:presLayoutVars>
          <dgm:dir/>
          <dgm:resizeHandles val="exact"/>
        </dgm:presLayoutVars>
      </dgm:prSet>
      <dgm:spPr/>
    </dgm:pt>
    <dgm:pt modelId="{3E136533-684F-4593-A381-AB1350A22575}" type="pres">
      <dgm:prSet presAssocID="{4C2581CE-50B5-40B9-80FE-00A89A4A9C56}" presName="compNode" presStyleCnt="0"/>
      <dgm:spPr/>
    </dgm:pt>
    <dgm:pt modelId="{2ADED318-6628-410F-9739-B836ABA39C91}" type="pres">
      <dgm:prSet presAssocID="{4C2581CE-50B5-40B9-80FE-00A89A4A9C56}" presName="pictRect" presStyleLbl="node1" presStyleIdx="0" presStyleCnt="3" custScaleX="132995" custScaleY="148206"/>
      <dgm:spPr>
        <a:solidFill>
          <a:srgbClr val="20B97B"/>
        </a:solidFill>
      </dgm:spPr>
    </dgm:pt>
    <dgm:pt modelId="{4D3AF6D9-4A87-4F59-9F2E-4F238FE29DAB}" type="pres">
      <dgm:prSet presAssocID="{4C2581CE-50B5-40B9-80FE-00A89A4A9C56}" presName="textRect" presStyleLbl="revTx" presStyleIdx="0" presStyleCnt="3">
        <dgm:presLayoutVars>
          <dgm:bulletEnabled val="1"/>
        </dgm:presLayoutVars>
      </dgm:prSet>
      <dgm:spPr/>
    </dgm:pt>
    <dgm:pt modelId="{27D3B509-B4B0-4223-B5D2-03056D0C894B}" type="pres">
      <dgm:prSet presAssocID="{1F9174DF-EBEA-4F7C-BC07-6F26E2F77C2D}" presName="sibTrans" presStyleLbl="sibTrans2D1" presStyleIdx="0" presStyleCnt="0"/>
      <dgm:spPr/>
    </dgm:pt>
    <dgm:pt modelId="{07C832A5-B6C2-46FD-B9E9-904928BC1DBF}" type="pres">
      <dgm:prSet presAssocID="{3A788AAD-B1F1-4185-B17F-94B5627BD1DB}" presName="compNode" presStyleCnt="0"/>
      <dgm:spPr/>
    </dgm:pt>
    <dgm:pt modelId="{646B2AC9-03E4-41AF-9EAF-F0BBF503BB5D}" type="pres">
      <dgm:prSet presAssocID="{3A788AAD-B1F1-4185-B17F-94B5627BD1DB}" presName="pictRect" presStyleLbl="node1" presStyleIdx="1" presStyleCnt="3" custScaleX="172002" custScaleY="143505"/>
      <dgm:spPr>
        <a:solidFill>
          <a:srgbClr val="20B97B"/>
        </a:solidFill>
      </dgm:spPr>
    </dgm:pt>
    <dgm:pt modelId="{0DD68BC1-C05E-4648-BD87-CD51D15F4B8B}" type="pres">
      <dgm:prSet presAssocID="{3A788AAD-B1F1-4185-B17F-94B5627BD1DB}" presName="textRect" presStyleLbl="revTx" presStyleIdx="1" presStyleCnt="3" custScaleX="138209" custLinFactNeighborX="-490" custLinFactNeighborY="3108">
        <dgm:presLayoutVars>
          <dgm:bulletEnabled val="1"/>
        </dgm:presLayoutVars>
      </dgm:prSet>
      <dgm:spPr/>
    </dgm:pt>
    <dgm:pt modelId="{DF87B092-197F-45DA-BD3F-8FE9C3ACACB4}" type="pres">
      <dgm:prSet presAssocID="{E2266528-52FB-4938-9437-9FD6B278A163}" presName="sibTrans" presStyleLbl="sibTrans2D1" presStyleIdx="0" presStyleCnt="0"/>
      <dgm:spPr/>
    </dgm:pt>
    <dgm:pt modelId="{0049239F-D26A-4B83-AAF1-FFBCC8DE3CBB}" type="pres">
      <dgm:prSet presAssocID="{38A81960-B5EB-49FA-8D0C-E7E033212A4A}" presName="compNode" presStyleCnt="0"/>
      <dgm:spPr/>
    </dgm:pt>
    <dgm:pt modelId="{6A832E14-BDFC-4137-A2E2-33098D84930C}" type="pres">
      <dgm:prSet presAssocID="{38A81960-B5EB-49FA-8D0C-E7E033212A4A}" presName="pictRect" presStyleLbl="node1" presStyleIdx="2" presStyleCnt="3" custScaleX="182052" custScaleY="144282"/>
      <dgm:spPr>
        <a:solidFill>
          <a:srgbClr val="20B97B"/>
        </a:solidFill>
      </dgm:spPr>
    </dgm:pt>
    <dgm:pt modelId="{AD5F2A4C-4A3F-4A28-AFA4-774A940A0200}" type="pres">
      <dgm:prSet presAssocID="{38A81960-B5EB-49FA-8D0C-E7E033212A4A}" presName="textRect" presStyleLbl="revTx" presStyleIdx="2" presStyleCnt="3" custScaleX="145966">
        <dgm:presLayoutVars>
          <dgm:bulletEnabled val="1"/>
        </dgm:presLayoutVars>
      </dgm:prSet>
      <dgm:spPr/>
    </dgm:pt>
  </dgm:ptLst>
  <dgm:cxnLst>
    <dgm:cxn modelId="{A596F902-3575-457D-8CF1-9A6F62A1965B}" type="presOf" srcId="{38A81960-B5EB-49FA-8D0C-E7E033212A4A}" destId="{AD5F2A4C-4A3F-4A28-AFA4-774A940A0200}" srcOrd="0" destOrd="0" presId="urn:microsoft.com/office/officeart/2005/8/layout/pList1"/>
    <dgm:cxn modelId="{8A3D7408-638E-4A90-92B2-2D72ABE1D9D3}" type="presOf" srcId="{4C2581CE-50B5-40B9-80FE-00A89A4A9C56}" destId="{4D3AF6D9-4A87-4F59-9F2E-4F238FE29DAB}" srcOrd="0" destOrd="0" presId="urn:microsoft.com/office/officeart/2005/8/layout/pList1"/>
    <dgm:cxn modelId="{25A45633-F9FD-4CFA-9E6F-CBA49D1C38F3}" type="presOf" srcId="{E2266528-52FB-4938-9437-9FD6B278A163}" destId="{DF87B092-197F-45DA-BD3F-8FE9C3ACACB4}" srcOrd="0" destOrd="0" presId="urn:microsoft.com/office/officeart/2005/8/layout/pList1"/>
    <dgm:cxn modelId="{A75AA458-EF9D-426A-9CDC-05E057D29369}" type="presOf" srcId="{B8CD74F8-F9B8-4560-91C3-2D17C7BF23A7}" destId="{19F1B097-2908-43FE-AC5D-2990DA830088}" srcOrd="0" destOrd="0" presId="urn:microsoft.com/office/officeart/2005/8/layout/pList1"/>
    <dgm:cxn modelId="{09579B79-EED8-4A77-9FD2-A6E71274DD90}" type="presOf" srcId="{3A788AAD-B1F1-4185-B17F-94B5627BD1DB}" destId="{0DD68BC1-C05E-4648-BD87-CD51D15F4B8B}" srcOrd="0" destOrd="0" presId="urn:microsoft.com/office/officeart/2005/8/layout/pList1"/>
    <dgm:cxn modelId="{CADF85B9-85B2-4DC9-8BBC-1523B9561078}" type="presOf" srcId="{1F9174DF-EBEA-4F7C-BC07-6F26E2F77C2D}" destId="{27D3B509-B4B0-4223-B5D2-03056D0C894B}" srcOrd="0" destOrd="0" presId="urn:microsoft.com/office/officeart/2005/8/layout/pList1"/>
    <dgm:cxn modelId="{3ABA21BD-942C-4053-B931-78AF3B220251}" srcId="{B8CD74F8-F9B8-4560-91C3-2D17C7BF23A7}" destId="{38A81960-B5EB-49FA-8D0C-E7E033212A4A}" srcOrd="2" destOrd="0" parTransId="{C254586B-EDE2-4B3D-A681-4AA0EAFEA352}" sibTransId="{E688AB2B-0567-49F2-8058-5FBFBEFD2A41}"/>
    <dgm:cxn modelId="{B82316E2-846C-4BAD-8E11-3160E6249E63}" srcId="{B8CD74F8-F9B8-4560-91C3-2D17C7BF23A7}" destId="{4C2581CE-50B5-40B9-80FE-00A89A4A9C56}" srcOrd="0" destOrd="0" parTransId="{1D660DFC-E5CF-4F02-91E9-F8FCD40580A8}" sibTransId="{1F9174DF-EBEA-4F7C-BC07-6F26E2F77C2D}"/>
    <dgm:cxn modelId="{4E676FE8-3B02-40D1-BDDF-3D3F0E695868}" srcId="{B8CD74F8-F9B8-4560-91C3-2D17C7BF23A7}" destId="{3A788AAD-B1F1-4185-B17F-94B5627BD1DB}" srcOrd="1" destOrd="0" parTransId="{A7F6751C-053C-489E-A1D4-A40FD437EFE7}" sibTransId="{E2266528-52FB-4938-9437-9FD6B278A163}"/>
    <dgm:cxn modelId="{7A7921FB-EAA0-4C37-BE8A-5948D1BA3BE0}" type="presParOf" srcId="{19F1B097-2908-43FE-AC5D-2990DA830088}" destId="{3E136533-684F-4593-A381-AB1350A22575}" srcOrd="0" destOrd="0" presId="urn:microsoft.com/office/officeart/2005/8/layout/pList1"/>
    <dgm:cxn modelId="{C6A52125-6B17-4D9B-9CC9-5B2F8E9BFD01}" type="presParOf" srcId="{3E136533-684F-4593-A381-AB1350A22575}" destId="{2ADED318-6628-410F-9739-B836ABA39C91}" srcOrd="0" destOrd="0" presId="urn:microsoft.com/office/officeart/2005/8/layout/pList1"/>
    <dgm:cxn modelId="{075D8900-36E1-49BC-91E8-565B0444C92E}" type="presParOf" srcId="{3E136533-684F-4593-A381-AB1350A22575}" destId="{4D3AF6D9-4A87-4F59-9F2E-4F238FE29DAB}" srcOrd="1" destOrd="0" presId="urn:microsoft.com/office/officeart/2005/8/layout/pList1"/>
    <dgm:cxn modelId="{4D8E5303-68BB-402B-8914-190A256046AE}" type="presParOf" srcId="{19F1B097-2908-43FE-AC5D-2990DA830088}" destId="{27D3B509-B4B0-4223-B5D2-03056D0C894B}" srcOrd="1" destOrd="0" presId="urn:microsoft.com/office/officeart/2005/8/layout/pList1"/>
    <dgm:cxn modelId="{E544F1AE-30AA-468C-A605-1882105B19C5}" type="presParOf" srcId="{19F1B097-2908-43FE-AC5D-2990DA830088}" destId="{07C832A5-B6C2-46FD-B9E9-904928BC1DBF}" srcOrd="2" destOrd="0" presId="urn:microsoft.com/office/officeart/2005/8/layout/pList1"/>
    <dgm:cxn modelId="{72C36542-2C42-427D-9838-9BC33D6931D6}" type="presParOf" srcId="{07C832A5-B6C2-46FD-B9E9-904928BC1DBF}" destId="{646B2AC9-03E4-41AF-9EAF-F0BBF503BB5D}" srcOrd="0" destOrd="0" presId="urn:microsoft.com/office/officeart/2005/8/layout/pList1"/>
    <dgm:cxn modelId="{B91D3B42-1569-4BD9-A7BB-687B8EC58D68}" type="presParOf" srcId="{07C832A5-B6C2-46FD-B9E9-904928BC1DBF}" destId="{0DD68BC1-C05E-4648-BD87-CD51D15F4B8B}" srcOrd="1" destOrd="0" presId="urn:microsoft.com/office/officeart/2005/8/layout/pList1"/>
    <dgm:cxn modelId="{C4280B08-29E2-4852-BE49-E7D8F442BBFD}" type="presParOf" srcId="{19F1B097-2908-43FE-AC5D-2990DA830088}" destId="{DF87B092-197F-45DA-BD3F-8FE9C3ACACB4}" srcOrd="3" destOrd="0" presId="urn:microsoft.com/office/officeart/2005/8/layout/pList1"/>
    <dgm:cxn modelId="{67B39985-BD12-4DFC-8E5C-682B55EFE700}" type="presParOf" srcId="{19F1B097-2908-43FE-AC5D-2990DA830088}" destId="{0049239F-D26A-4B83-AAF1-FFBCC8DE3CBB}" srcOrd="4" destOrd="0" presId="urn:microsoft.com/office/officeart/2005/8/layout/pList1"/>
    <dgm:cxn modelId="{14002EE1-832D-4EED-A8AC-A69763C2DB6C}" type="presParOf" srcId="{0049239F-D26A-4B83-AAF1-FFBCC8DE3CBB}" destId="{6A832E14-BDFC-4137-A2E2-33098D84930C}" srcOrd="0" destOrd="0" presId="urn:microsoft.com/office/officeart/2005/8/layout/pList1"/>
    <dgm:cxn modelId="{18F5A8C4-3022-462A-BAFF-EDDC8E377DE4}" type="presParOf" srcId="{0049239F-D26A-4B83-AAF1-FFBCC8DE3CBB}" destId="{AD5F2A4C-4A3F-4A28-AFA4-774A940A0200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09C025B-1C96-4C5D-BE2B-B5E2A39CBB0C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EC935676-535B-4B1B-8B3B-F3C382BAE13A}">
      <dgm:prSet phldrT="[Text]"/>
      <dgm:spPr/>
      <dgm:t>
        <a:bodyPr/>
        <a:lstStyle/>
        <a:p>
          <a:r>
            <a:rPr lang="de-DE"/>
            <a:t>Planung</a:t>
          </a:r>
        </a:p>
      </dgm:t>
    </dgm:pt>
    <dgm:pt modelId="{B063D521-2EB8-46DC-89FA-FE412AA9D2B9}" type="parTrans" cxnId="{8F4D9B3B-5417-4132-8F49-C7B3D725E6D8}">
      <dgm:prSet/>
      <dgm:spPr/>
      <dgm:t>
        <a:bodyPr/>
        <a:lstStyle/>
        <a:p>
          <a:endParaRPr lang="de-DE"/>
        </a:p>
      </dgm:t>
    </dgm:pt>
    <dgm:pt modelId="{94DD2CC5-EB7F-4183-BF72-E05DBF80CEF5}" type="sibTrans" cxnId="{8F4D9B3B-5417-4132-8F49-C7B3D725E6D8}">
      <dgm:prSet/>
      <dgm:spPr/>
      <dgm:t>
        <a:bodyPr/>
        <a:lstStyle/>
        <a:p>
          <a:endParaRPr lang="de-DE"/>
        </a:p>
      </dgm:t>
    </dgm:pt>
    <dgm:pt modelId="{E21A3F4C-95C8-47F8-8192-BA7EA60225A3}">
      <dgm:prSet phldrT="[Text]"/>
      <dgm:spPr/>
      <dgm:t>
        <a:bodyPr/>
        <a:lstStyle/>
        <a:p>
          <a:r>
            <a:rPr lang="de-DE"/>
            <a:t>Analyse</a:t>
          </a:r>
        </a:p>
      </dgm:t>
    </dgm:pt>
    <dgm:pt modelId="{387A7452-C305-49F3-B974-14FCD66586C1}" type="parTrans" cxnId="{37166BA0-7B02-4FBC-879B-E25C78978E5F}">
      <dgm:prSet/>
      <dgm:spPr/>
      <dgm:t>
        <a:bodyPr/>
        <a:lstStyle/>
        <a:p>
          <a:endParaRPr lang="de-DE"/>
        </a:p>
      </dgm:t>
    </dgm:pt>
    <dgm:pt modelId="{2DF12FC0-6039-4629-926A-F18DCEC02243}" type="sibTrans" cxnId="{37166BA0-7B02-4FBC-879B-E25C78978E5F}">
      <dgm:prSet/>
      <dgm:spPr/>
      <dgm:t>
        <a:bodyPr/>
        <a:lstStyle/>
        <a:p>
          <a:endParaRPr lang="de-DE"/>
        </a:p>
      </dgm:t>
    </dgm:pt>
    <dgm:pt modelId="{97817D75-5AE8-4E1B-A996-1C4980130D98}">
      <dgm:prSet phldrT="[Text]"/>
      <dgm:spPr/>
      <dgm:t>
        <a:bodyPr/>
        <a:lstStyle/>
        <a:p>
          <a:r>
            <a:rPr lang="de-DE"/>
            <a:t>Design</a:t>
          </a:r>
        </a:p>
      </dgm:t>
    </dgm:pt>
    <dgm:pt modelId="{8A770E12-F30A-42D7-869A-E3F3B1DB23A5}" type="parTrans" cxnId="{B51D2A5A-2EAA-4B0B-B101-CD63FAEA9995}">
      <dgm:prSet/>
      <dgm:spPr/>
      <dgm:t>
        <a:bodyPr/>
        <a:lstStyle/>
        <a:p>
          <a:endParaRPr lang="de-DE"/>
        </a:p>
      </dgm:t>
    </dgm:pt>
    <dgm:pt modelId="{1C715D01-459D-4118-B631-463D99923533}" type="sibTrans" cxnId="{B51D2A5A-2EAA-4B0B-B101-CD63FAEA9995}">
      <dgm:prSet/>
      <dgm:spPr/>
      <dgm:t>
        <a:bodyPr/>
        <a:lstStyle/>
        <a:p>
          <a:endParaRPr lang="de-DE"/>
        </a:p>
      </dgm:t>
    </dgm:pt>
    <dgm:pt modelId="{12E7DE4A-CD17-46BC-BB86-D2DB5A20E692}">
      <dgm:prSet phldrT="[Text]"/>
      <dgm:spPr/>
      <dgm:t>
        <a:bodyPr/>
        <a:lstStyle/>
        <a:p>
          <a:r>
            <a:rPr lang="de-DE" b="1"/>
            <a:t>Prototyp</a:t>
          </a:r>
        </a:p>
      </dgm:t>
    </dgm:pt>
    <dgm:pt modelId="{82FD5296-CA98-4046-8B77-69E361445298}" type="parTrans" cxnId="{8668F170-E961-447C-A9EA-FBC2C8B0A88A}">
      <dgm:prSet/>
      <dgm:spPr/>
      <dgm:t>
        <a:bodyPr/>
        <a:lstStyle/>
        <a:p>
          <a:endParaRPr lang="de-DE"/>
        </a:p>
      </dgm:t>
    </dgm:pt>
    <dgm:pt modelId="{6AF52062-4340-4232-B135-0419DFC28EE5}" type="sibTrans" cxnId="{8668F170-E961-447C-A9EA-FBC2C8B0A88A}">
      <dgm:prSet/>
      <dgm:spPr/>
      <dgm:t>
        <a:bodyPr/>
        <a:lstStyle/>
        <a:p>
          <a:endParaRPr lang="de-DE"/>
        </a:p>
      </dgm:t>
    </dgm:pt>
    <dgm:pt modelId="{75CD863D-FBF1-4C39-879C-A3CEC3107A47}">
      <dgm:prSet phldrT="[Text]"/>
      <dgm:spPr>
        <a:solidFill>
          <a:srgbClr val="565A5B">
            <a:alpha val="24000"/>
          </a:srgbClr>
        </a:solidFill>
      </dgm:spPr>
      <dgm:t>
        <a:bodyPr/>
        <a:lstStyle/>
        <a:p>
          <a:r>
            <a:rPr lang="de-DE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Evaluation</a:t>
          </a:r>
        </a:p>
      </dgm:t>
    </dgm:pt>
    <dgm:pt modelId="{118933CF-E561-4B64-B6DB-9C8E163A86B6}" type="parTrans" cxnId="{254A74F7-36F9-4614-9410-5BAB83F0EC84}">
      <dgm:prSet/>
      <dgm:spPr/>
      <dgm:t>
        <a:bodyPr/>
        <a:lstStyle/>
        <a:p>
          <a:endParaRPr lang="de-DE"/>
        </a:p>
      </dgm:t>
    </dgm:pt>
    <dgm:pt modelId="{4CF92260-BB2E-4C42-B7DA-0C4E3095513D}" type="sibTrans" cxnId="{254A74F7-36F9-4614-9410-5BAB83F0EC84}">
      <dgm:prSet/>
      <dgm:spPr/>
      <dgm:t>
        <a:bodyPr/>
        <a:lstStyle/>
        <a:p>
          <a:endParaRPr lang="de-DE"/>
        </a:p>
      </dgm:t>
    </dgm:pt>
    <dgm:pt modelId="{26229755-53A2-4E51-87B4-5D01B680C5C1}">
      <dgm:prSet phldrT="[Text]"/>
      <dgm:spPr>
        <a:solidFill>
          <a:srgbClr val="565A5B">
            <a:alpha val="24000"/>
          </a:srgbClr>
        </a:solidFill>
      </dgm:spPr>
      <dgm:t>
        <a:bodyPr/>
        <a:lstStyle/>
        <a:p>
          <a:r>
            <a:rPr lang="de-DE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Fazit</a:t>
          </a:r>
        </a:p>
      </dgm:t>
    </dgm:pt>
    <dgm:pt modelId="{F80E419E-4BA3-4F27-A02E-E25D01B0F3D4}" type="parTrans" cxnId="{1E655BDD-59A4-4E34-A0D4-41869C45C61D}">
      <dgm:prSet/>
      <dgm:spPr/>
      <dgm:t>
        <a:bodyPr/>
        <a:lstStyle/>
        <a:p>
          <a:endParaRPr lang="de-DE"/>
        </a:p>
      </dgm:t>
    </dgm:pt>
    <dgm:pt modelId="{1550336B-63E5-4685-BD43-825816C055F9}" type="sibTrans" cxnId="{1E655BDD-59A4-4E34-A0D4-41869C45C61D}">
      <dgm:prSet/>
      <dgm:spPr/>
      <dgm:t>
        <a:bodyPr/>
        <a:lstStyle/>
        <a:p>
          <a:endParaRPr lang="de-DE"/>
        </a:p>
      </dgm:t>
    </dgm:pt>
    <dgm:pt modelId="{0BF15DCB-A16C-4667-BFB7-2306BE172865}" type="pres">
      <dgm:prSet presAssocID="{F09C025B-1C96-4C5D-BE2B-B5E2A39CBB0C}" presName="Name0" presStyleCnt="0">
        <dgm:presLayoutVars>
          <dgm:chMax val="7"/>
          <dgm:chPref val="7"/>
          <dgm:dir/>
        </dgm:presLayoutVars>
      </dgm:prSet>
      <dgm:spPr/>
    </dgm:pt>
    <dgm:pt modelId="{AD29BFA5-CB5E-480C-816F-95E3374C7C23}" type="pres">
      <dgm:prSet presAssocID="{F09C025B-1C96-4C5D-BE2B-B5E2A39CBB0C}" presName="Name1" presStyleCnt="0"/>
      <dgm:spPr/>
    </dgm:pt>
    <dgm:pt modelId="{7C6387F3-10BE-4ECB-AD01-E593870D5893}" type="pres">
      <dgm:prSet presAssocID="{F09C025B-1C96-4C5D-BE2B-B5E2A39CBB0C}" presName="cycle" presStyleCnt="0"/>
      <dgm:spPr/>
    </dgm:pt>
    <dgm:pt modelId="{165D24D8-B4EC-4DA6-AE35-DC2DEEE491F8}" type="pres">
      <dgm:prSet presAssocID="{F09C025B-1C96-4C5D-BE2B-B5E2A39CBB0C}" presName="srcNode" presStyleLbl="node1" presStyleIdx="0" presStyleCnt="6"/>
      <dgm:spPr/>
    </dgm:pt>
    <dgm:pt modelId="{6C76A5F9-B362-412A-BAD6-CAFA26A97436}" type="pres">
      <dgm:prSet presAssocID="{F09C025B-1C96-4C5D-BE2B-B5E2A39CBB0C}" presName="conn" presStyleLbl="parChTrans1D2" presStyleIdx="0" presStyleCnt="1"/>
      <dgm:spPr/>
    </dgm:pt>
    <dgm:pt modelId="{19347B76-634F-4758-B6DA-64D44E7CE546}" type="pres">
      <dgm:prSet presAssocID="{F09C025B-1C96-4C5D-BE2B-B5E2A39CBB0C}" presName="extraNode" presStyleLbl="node1" presStyleIdx="0" presStyleCnt="6"/>
      <dgm:spPr/>
    </dgm:pt>
    <dgm:pt modelId="{BFF9A096-13FB-4FB0-A431-0E4C5C0BB223}" type="pres">
      <dgm:prSet presAssocID="{F09C025B-1C96-4C5D-BE2B-B5E2A39CBB0C}" presName="dstNode" presStyleLbl="node1" presStyleIdx="0" presStyleCnt="6"/>
      <dgm:spPr/>
    </dgm:pt>
    <dgm:pt modelId="{ADE758A5-59B8-4403-BD6E-A34C618F0EF1}" type="pres">
      <dgm:prSet presAssocID="{EC935676-535B-4B1B-8B3B-F3C382BAE13A}" presName="text_1" presStyleLbl="node1" presStyleIdx="0" presStyleCnt="6">
        <dgm:presLayoutVars>
          <dgm:bulletEnabled val="1"/>
        </dgm:presLayoutVars>
      </dgm:prSet>
      <dgm:spPr/>
    </dgm:pt>
    <dgm:pt modelId="{B9AF99C9-768B-4B18-804E-D14C038C0D77}" type="pres">
      <dgm:prSet presAssocID="{EC935676-535B-4B1B-8B3B-F3C382BAE13A}" presName="accent_1" presStyleCnt="0"/>
      <dgm:spPr/>
    </dgm:pt>
    <dgm:pt modelId="{359B0E6B-4513-4098-AA54-91C13BF3795A}" type="pres">
      <dgm:prSet presAssocID="{EC935676-535B-4B1B-8B3B-F3C382BAE13A}" presName="accentRepeatNode" presStyleLbl="solidFgAcc1" presStyleIdx="0" presStyleCnt="6"/>
      <dgm:spPr/>
    </dgm:pt>
    <dgm:pt modelId="{9DDE943A-B226-48EB-9C6E-A54E77AF04FE}" type="pres">
      <dgm:prSet presAssocID="{E21A3F4C-95C8-47F8-8192-BA7EA60225A3}" presName="text_2" presStyleLbl="node1" presStyleIdx="1" presStyleCnt="6">
        <dgm:presLayoutVars>
          <dgm:bulletEnabled val="1"/>
        </dgm:presLayoutVars>
      </dgm:prSet>
      <dgm:spPr/>
    </dgm:pt>
    <dgm:pt modelId="{99876055-A1BB-43E2-B874-6225CD395433}" type="pres">
      <dgm:prSet presAssocID="{E21A3F4C-95C8-47F8-8192-BA7EA60225A3}" presName="accent_2" presStyleCnt="0"/>
      <dgm:spPr/>
    </dgm:pt>
    <dgm:pt modelId="{0AE72559-B40B-4434-9D3C-D83B1816D97A}" type="pres">
      <dgm:prSet presAssocID="{E21A3F4C-95C8-47F8-8192-BA7EA60225A3}" presName="accentRepeatNode" presStyleLbl="solidFgAcc1" presStyleIdx="1" presStyleCnt="6"/>
      <dgm:spPr/>
    </dgm:pt>
    <dgm:pt modelId="{3AC6581C-EFCB-4412-AFC6-BB7B34A84A5E}" type="pres">
      <dgm:prSet presAssocID="{97817D75-5AE8-4E1B-A996-1C4980130D98}" presName="text_3" presStyleLbl="node1" presStyleIdx="2" presStyleCnt="6">
        <dgm:presLayoutVars>
          <dgm:bulletEnabled val="1"/>
        </dgm:presLayoutVars>
      </dgm:prSet>
      <dgm:spPr/>
    </dgm:pt>
    <dgm:pt modelId="{69A3973C-9BC0-457B-9A04-C6A287D719B2}" type="pres">
      <dgm:prSet presAssocID="{97817D75-5AE8-4E1B-A996-1C4980130D98}" presName="accent_3" presStyleCnt="0"/>
      <dgm:spPr/>
    </dgm:pt>
    <dgm:pt modelId="{8D225FBB-C8E4-4E83-AA3B-63C6CC104133}" type="pres">
      <dgm:prSet presAssocID="{97817D75-5AE8-4E1B-A996-1C4980130D98}" presName="accentRepeatNode" presStyleLbl="solidFgAcc1" presStyleIdx="2" presStyleCnt="6"/>
      <dgm:spPr/>
    </dgm:pt>
    <dgm:pt modelId="{BFBE6D0D-B7D8-4699-8719-1E95CAD9773D}" type="pres">
      <dgm:prSet presAssocID="{12E7DE4A-CD17-46BC-BB86-D2DB5A20E692}" presName="text_4" presStyleLbl="node1" presStyleIdx="3" presStyleCnt="6">
        <dgm:presLayoutVars>
          <dgm:bulletEnabled val="1"/>
        </dgm:presLayoutVars>
      </dgm:prSet>
      <dgm:spPr/>
    </dgm:pt>
    <dgm:pt modelId="{CED12A96-290C-4F11-81F7-3C9F65793A49}" type="pres">
      <dgm:prSet presAssocID="{12E7DE4A-CD17-46BC-BB86-D2DB5A20E692}" presName="accent_4" presStyleCnt="0"/>
      <dgm:spPr/>
    </dgm:pt>
    <dgm:pt modelId="{AAA335B9-4B32-425C-A35E-F4E902621CB2}" type="pres">
      <dgm:prSet presAssocID="{12E7DE4A-CD17-46BC-BB86-D2DB5A20E692}" presName="accentRepeatNode" presStyleLbl="solidFgAcc1" presStyleIdx="3" presStyleCnt="6"/>
      <dgm:spPr/>
    </dgm:pt>
    <dgm:pt modelId="{197C1078-8C59-4930-BD2E-5CB19466D337}" type="pres">
      <dgm:prSet presAssocID="{75CD863D-FBF1-4C39-879C-A3CEC3107A47}" presName="text_5" presStyleLbl="node1" presStyleIdx="4" presStyleCnt="6">
        <dgm:presLayoutVars>
          <dgm:bulletEnabled val="1"/>
        </dgm:presLayoutVars>
      </dgm:prSet>
      <dgm:spPr/>
    </dgm:pt>
    <dgm:pt modelId="{F530EBF5-3A52-4D85-85D7-B8991E14E96A}" type="pres">
      <dgm:prSet presAssocID="{75CD863D-FBF1-4C39-879C-A3CEC3107A47}" presName="accent_5" presStyleCnt="0"/>
      <dgm:spPr/>
    </dgm:pt>
    <dgm:pt modelId="{C6D1B5CA-3DB9-4A50-B1E6-0A00B483BC71}" type="pres">
      <dgm:prSet presAssocID="{75CD863D-FBF1-4C39-879C-A3CEC3107A47}" presName="accentRepeatNode" presStyleLbl="solidFgAcc1" presStyleIdx="4" presStyleCnt="6"/>
      <dgm:spPr>
        <a:solidFill>
          <a:schemeClr val="lt1">
            <a:hueOff val="0"/>
            <a:satOff val="0"/>
            <a:lumOff val="0"/>
            <a:alpha val="24000"/>
          </a:schemeClr>
        </a:solidFill>
      </dgm:spPr>
    </dgm:pt>
    <dgm:pt modelId="{CD581749-A369-48D6-82A5-D86E5A68BA5B}" type="pres">
      <dgm:prSet presAssocID="{26229755-53A2-4E51-87B4-5D01B680C5C1}" presName="text_6" presStyleLbl="node1" presStyleIdx="5" presStyleCnt="6">
        <dgm:presLayoutVars>
          <dgm:bulletEnabled val="1"/>
        </dgm:presLayoutVars>
      </dgm:prSet>
      <dgm:spPr/>
    </dgm:pt>
    <dgm:pt modelId="{437CA36F-9643-4083-B514-1D508D393DBC}" type="pres">
      <dgm:prSet presAssocID="{26229755-53A2-4E51-87B4-5D01B680C5C1}" presName="accent_6" presStyleCnt="0"/>
      <dgm:spPr/>
    </dgm:pt>
    <dgm:pt modelId="{95F79542-339A-4D7F-8411-767C09DAEC94}" type="pres">
      <dgm:prSet presAssocID="{26229755-53A2-4E51-87B4-5D01B680C5C1}" presName="accentRepeatNode" presStyleLbl="solidFgAcc1" presStyleIdx="5" presStyleCnt="6"/>
      <dgm:spPr>
        <a:solidFill>
          <a:schemeClr val="lt1">
            <a:hueOff val="0"/>
            <a:satOff val="0"/>
            <a:lumOff val="0"/>
            <a:alpha val="24000"/>
          </a:schemeClr>
        </a:solidFill>
      </dgm:spPr>
    </dgm:pt>
  </dgm:ptLst>
  <dgm:cxnLst>
    <dgm:cxn modelId="{B616400A-2664-4E64-90EB-72B9CA75BA49}" type="presOf" srcId="{F09C025B-1C96-4C5D-BE2B-B5E2A39CBB0C}" destId="{0BF15DCB-A16C-4667-BFB7-2306BE172865}" srcOrd="0" destOrd="0" presId="urn:microsoft.com/office/officeart/2008/layout/VerticalCurvedList"/>
    <dgm:cxn modelId="{B70E2123-6EDC-4501-8127-5BB25FFA3D84}" type="presOf" srcId="{12E7DE4A-CD17-46BC-BB86-D2DB5A20E692}" destId="{BFBE6D0D-B7D8-4699-8719-1E95CAD9773D}" srcOrd="0" destOrd="0" presId="urn:microsoft.com/office/officeart/2008/layout/VerticalCurvedList"/>
    <dgm:cxn modelId="{005A3331-E948-4A83-86A6-B535D6D6E81F}" type="presOf" srcId="{94DD2CC5-EB7F-4183-BF72-E05DBF80CEF5}" destId="{6C76A5F9-B362-412A-BAD6-CAFA26A97436}" srcOrd="0" destOrd="0" presId="urn:microsoft.com/office/officeart/2008/layout/VerticalCurvedList"/>
    <dgm:cxn modelId="{8F4D9B3B-5417-4132-8F49-C7B3D725E6D8}" srcId="{F09C025B-1C96-4C5D-BE2B-B5E2A39CBB0C}" destId="{EC935676-535B-4B1B-8B3B-F3C382BAE13A}" srcOrd="0" destOrd="0" parTransId="{B063D521-2EB8-46DC-89FA-FE412AA9D2B9}" sibTransId="{94DD2CC5-EB7F-4183-BF72-E05DBF80CEF5}"/>
    <dgm:cxn modelId="{2A0BFD43-5613-40AA-8228-A5C46B3D1E40}" type="presOf" srcId="{75CD863D-FBF1-4C39-879C-A3CEC3107A47}" destId="{197C1078-8C59-4930-BD2E-5CB19466D337}" srcOrd="0" destOrd="0" presId="urn:microsoft.com/office/officeart/2008/layout/VerticalCurvedList"/>
    <dgm:cxn modelId="{C6B5B546-BD04-4820-B86C-CF4333B8107C}" type="presOf" srcId="{97817D75-5AE8-4E1B-A996-1C4980130D98}" destId="{3AC6581C-EFCB-4412-AFC6-BB7B34A84A5E}" srcOrd="0" destOrd="0" presId="urn:microsoft.com/office/officeart/2008/layout/VerticalCurvedList"/>
    <dgm:cxn modelId="{6584EA6A-1578-4E1A-A7D9-68D4AD7D02B2}" type="presOf" srcId="{26229755-53A2-4E51-87B4-5D01B680C5C1}" destId="{CD581749-A369-48D6-82A5-D86E5A68BA5B}" srcOrd="0" destOrd="0" presId="urn:microsoft.com/office/officeart/2008/layout/VerticalCurvedList"/>
    <dgm:cxn modelId="{8668F170-E961-447C-A9EA-FBC2C8B0A88A}" srcId="{F09C025B-1C96-4C5D-BE2B-B5E2A39CBB0C}" destId="{12E7DE4A-CD17-46BC-BB86-D2DB5A20E692}" srcOrd="3" destOrd="0" parTransId="{82FD5296-CA98-4046-8B77-69E361445298}" sibTransId="{6AF52062-4340-4232-B135-0419DFC28EE5}"/>
    <dgm:cxn modelId="{3B5C6953-E08A-4D1F-860B-9E80A4EF0E8A}" type="presOf" srcId="{E21A3F4C-95C8-47F8-8192-BA7EA60225A3}" destId="{9DDE943A-B226-48EB-9C6E-A54E77AF04FE}" srcOrd="0" destOrd="0" presId="urn:microsoft.com/office/officeart/2008/layout/VerticalCurvedList"/>
    <dgm:cxn modelId="{B51D2A5A-2EAA-4B0B-B101-CD63FAEA9995}" srcId="{F09C025B-1C96-4C5D-BE2B-B5E2A39CBB0C}" destId="{97817D75-5AE8-4E1B-A996-1C4980130D98}" srcOrd="2" destOrd="0" parTransId="{8A770E12-F30A-42D7-869A-E3F3B1DB23A5}" sibTransId="{1C715D01-459D-4118-B631-463D99923533}"/>
    <dgm:cxn modelId="{37166BA0-7B02-4FBC-879B-E25C78978E5F}" srcId="{F09C025B-1C96-4C5D-BE2B-B5E2A39CBB0C}" destId="{E21A3F4C-95C8-47F8-8192-BA7EA60225A3}" srcOrd="1" destOrd="0" parTransId="{387A7452-C305-49F3-B974-14FCD66586C1}" sibTransId="{2DF12FC0-6039-4629-926A-F18DCEC02243}"/>
    <dgm:cxn modelId="{838DE1C0-5773-47AF-A272-66B3E1C122B1}" type="presOf" srcId="{EC935676-535B-4B1B-8B3B-F3C382BAE13A}" destId="{ADE758A5-59B8-4403-BD6E-A34C618F0EF1}" srcOrd="0" destOrd="0" presId="urn:microsoft.com/office/officeart/2008/layout/VerticalCurvedList"/>
    <dgm:cxn modelId="{1E655BDD-59A4-4E34-A0D4-41869C45C61D}" srcId="{F09C025B-1C96-4C5D-BE2B-B5E2A39CBB0C}" destId="{26229755-53A2-4E51-87B4-5D01B680C5C1}" srcOrd="5" destOrd="0" parTransId="{F80E419E-4BA3-4F27-A02E-E25D01B0F3D4}" sibTransId="{1550336B-63E5-4685-BD43-825816C055F9}"/>
    <dgm:cxn modelId="{254A74F7-36F9-4614-9410-5BAB83F0EC84}" srcId="{F09C025B-1C96-4C5D-BE2B-B5E2A39CBB0C}" destId="{75CD863D-FBF1-4C39-879C-A3CEC3107A47}" srcOrd="4" destOrd="0" parTransId="{118933CF-E561-4B64-B6DB-9C8E163A86B6}" sibTransId="{4CF92260-BB2E-4C42-B7DA-0C4E3095513D}"/>
    <dgm:cxn modelId="{8CE0BCF5-C207-44D3-B3AF-7592E13CB5EB}" type="presParOf" srcId="{0BF15DCB-A16C-4667-BFB7-2306BE172865}" destId="{AD29BFA5-CB5E-480C-816F-95E3374C7C23}" srcOrd="0" destOrd="0" presId="urn:microsoft.com/office/officeart/2008/layout/VerticalCurvedList"/>
    <dgm:cxn modelId="{5C6CB1E7-7F55-4C2C-AF32-30EBDB77D737}" type="presParOf" srcId="{AD29BFA5-CB5E-480C-816F-95E3374C7C23}" destId="{7C6387F3-10BE-4ECB-AD01-E593870D5893}" srcOrd="0" destOrd="0" presId="urn:microsoft.com/office/officeart/2008/layout/VerticalCurvedList"/>
    <dgm:cxn modelId="{4D5A0084-B54B-4ED5-8ECB-17C0D270E520}" type="presParOf" srcId="{7C6387F3-10BE-4ECB-AD01-E593870D5893}" destId="{165D24D8-B4EC-4DA6-AE35-DC2DEEE491F8}" srcOrd="0" destOrd="0" presId="urn:microsoft.com/office/officeart/2008/layout/VerticalCurvedList"/>
    <dgm:cxn modelId="{D80C2F2F-C89E-40ED-B404-D434FCCE86C5}" type="presParOf" srcId="{7C6387F3-10BE-4ECB-AD01-E593870D5893}" destId="{6C76A5F9-B362-412A-BAD6-CAFA26A97436}" srcOrd="1" destOrd="0" presId="urn:microsoft.com/office/officeart/2008/layout/VerticalCurvedList"/>
    <dgm:cxn modelId="{86269F23-73F6-4B55-BB73-7BBA96AE5AE2}" type="presParOf" srcId="{7C6387F3-10BE-4ECB-AD01-E593870D5893}" destId="{19347B76-634F-4758-B6DA-64D44E7CE546}" srcOrd="2" destOrd="0" presId="urn:microsoft.com/office/officeart/2008/layout/VerticalCurvedList"/>
    <dgm:cxn modelId="{6EFBC919-4F28-46DA-AD4B-1F1C0328F0AA}" type="presParOf" srcId="{7C6387F3-10BE-4ECB-AD01-E593870D5893}" destId="{BFF9A096-13FB-4FB0-A431-0E4C5C0BB223}" srcOrd="3" destOrd="0" presId="urn:microsoft.com/office/officeart/2008/layout/VerticalCurvedList"/>
    <dgm:cxn modelId="{851FD436-4310-4EF9-A7F5-B39FC1BA4074}" type="presParOf" srcId="{AD29BFA5-CB5E-480C-816F-95E3374C7C23}" destId="{ADE758A5-59B8-4403-BD6E-A34C618F0EF1}" srcOrd="1" destOrd="0" presId="urn:microsoft.com/office/officeart/2008/layout/VerticalCurvedList"/>
    <dgm:cxn modelId="{AED2774B-CFA2-441C-ADDB-0AE90ED57120}" type="presParOf" srcId="{AD29BFA5-CB5E-480C-816F-95E3374C7C23}" destId="{B9AF99C9-768B-4B18-804E-D14C038C0D77}" srcOrd="2" destOrd="0" presId="urn:microsoft.com/office/officeart/2008/layout/VerticalCurvedList"/>
    <dgm:cxn modelId="{410A6490-04B2-4754-A167-D74001C5F664}" type="presParOf" srcId="{B9AF99C9-768B-4B18-804E-D14C038C0D77}" destId="{359B0E6B-4513-4098-AA54-91C13BF3795A}" srcOrd="0" destOrd="0" presId="urn:microsoft.com/office/officeart/2008/layout/VerticalCurvedList"/>
    <dgm:cxn modelId="{BA53CE16-9B8C-4B70-8062-96F7F0B16F4F}" type="presParOf" srcId="{AD29BFA5-CB5E-480C-816F-95E3374C7C23}" destId="{9DDE943A-B226-48EB-9C6E-A54E77AF04FE}" srcOrd="3" destOrd="0" presId="urn:microsoft.com/office/officeart/2008/layout/VerticalCurvedList"/>
    <dgm:cxn modelId="{306110B9-BC41-4A9B-AFB8-D90F28EC01C4}" type="presParOf" srcId="{AD29BFA5-CB5E-480C-816F-95E3374C7C23}" destId="{99876055-A1BB-43E2-B874-6225CD395433}" srcOrd="4" destOrd="0" presId="urn:microsoft.com/office/officeart/2008/layout/VerticalCurvedList"/>
    <dgm:cxn modelId="{D444DF3D-2EDA-4175-9127-56027864A683}" type="presParOf" srcId="{99876055-A1BB-43E2-B874-6225CD395433}" destId="{0AE72559-B40B-4434-9D3C-D83B1816D97A}" srcOrd="0" destOrd="0" presId="urn:microsoft.com/office/officeart/2008/layout/VerticalCurvedList"/>
    <dgm:cxn modelId="{647F0AE3-50A0-43D7-8FA7-0AC6A07ED1FC}" type="presParOf" srcId="{AD29BFA5-CB5E-480C-816F-95E3374C7C23}" destId="{3AC6581C-EFCB-4412-AFC6-BB7B34A84A5E}" srcOrd="5" destOrd="0" presId="urn:microsoft.com/office/officeart/2008/layout/VerticalCurvedList"/>
    <dgm:cxn modelId="{254FE3E3-8E35-4B5F-B3CE-6C8B7A133494}" type="presParOf" srcId="{AD29BFA5-CB5E-480C-816F-95E3374C7C23}" destId="{69A3973C-9BC0-457B-9A04-C6A287D719B2}" srcOrd="6" destOrd="0" presId="urn:microsoft.com/office/officeart/2008/layout/VerticalCurvedList"/>
    <dgm:cxn modelId="{D0239997-6901-4A94-813F-6471DEA03AAE}" type="presParOf" srcId="{69A3973C-9BC0-457B-9A04-C6A287D719B2}" destId="{8D225FBB-C8E4-4E83-AA3B-63C6CC104133}" srcOrd="0" destOrd="0" presId="urn:microsoft.com/office/officeart/2008/layout/VerticalCurvedList"/>
    <dgm:cxn modelId="{9AEF7595-D52C-4B86-85BF-81CF411B4DB3}" type="presParOf" srcId="{AD29BFA5-CB5E-480C-816F-95E3374C7C23}" destId="{BFBE6D0D-B7D8-4699-8719-1E95CAD9773D}" srcOrd="7" destOrd="0" presId="urn:microsoft.com/office/officeart/2008/layout/VerticalCurvedList"/>
    <dgm:cxn modelId="{68E534FC-6AC9-4334-A8D9-F5B8BD9426D9}" type="presParOf" srcId="{AD29BFA5-CB5E-480C-816F-95E3374C7C23}" destId="{CED12A96-290C-4F11-81F7-3C9F65793A49}" srcOrd="8" destOrd="0" presId="urn:microsoft.com/office/officeart/2008/layout/VerticalCurvedList"/>
    <dgm:cxn modelId="{DD30D924-DE40-4DED-804B-41287D62CECC}" type="presParOf" srcId="{CED12A96-290C-4F11-81F7-3C9F65793A49}" destId="{AAA335B9-4B32-425C-A35E-F4E902621CB2}" srcOrd="0" destOrd="0" presId="urn:microsoft.com/office/officeart/2008/layout/VerticalCurvedList"/>
    <dgm:cxn modelId="{4E945066-BA39-4ECF-B3D2-1F9DD1026901}" type="presParOf" srcId="{AD29BFA5-CB5E-480C-816F-95E3374C7C23}" destId="{197C1078-8C59-4930-BD2E-5CB19466D337}" srcOrd="9" destOrd="0" presId="urn:microsoft.com/office/officeart/2008/layout/VerticalCurvedList"/>
    <dgm:cxn modelId="{E7CD7F43-48EA-4B29-9045-1C9492BCDEFF}" type="presParOf" srcId="{AD29BFA5-CB5E-480C-816F-95E3374C7C23}" destId="{F530EBF5-3A52-4D85-85D7-B8991E14E96A}" srcOrd="10" destOrd="0" presId="urn:microsoft.com/office/officeart/2008/layout/VerticalCurvedList"/>
    <dgm:cxn modelId="{2CA67E9D-E805-4DBE-BD02-BCEA0687E4AE}" type="presParOf" srcId="{F530EBF5-3A52-4D85-85D7-B8991E14E96A}" destId="{C6D1B5CA-3DB9-4A50-B1E6-0A00B483BC71}" srcOrd="0" destOrd="0" presId="urn:microsoft.com/office/officeart/2008/layout/VerticalCurvedList"/>
    <dgm:cxn modelId="{EA7F071F-8F1D-4514-ADAE-26121AD8C340}" type="presParOf" srcId="{AD29BFA5-CB5E-480C-816F-95E3374C7C23}" destId="{CD581749-A369-48D6-82A5-D86E5A68BA5B}" srcOrd="11" destOrd="0" presId="urn:microsoft.com/office/officeart/2008/layout/VerticalCurvedList"/>
    <dgm:cxn modelId="{7C658CAA-D541-400E-A2F1-778FD38B126D}" type="presParOf" srcId="{AD29BFA5-CB5E-480C-816F-95E3374C7C23}" destId="{437CA36F-9643-4083-B514-1D508D393DBC}" srcOrd="12" destOrd="0" presId="urn:microsoft.com/office/officeart/2008/layout/VerticalCurvedList"/>
    <dgm:cxn modelId="{063470C7-F040-46D7-B48F-6D489468479B}" type="presParOf" srcId="{437CA36F-9643-4083-B514-1D508D393DBC}" destId="{95F79542-339A-4D7F-8411-767C09DAEC9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09C025B-1C96-4C5D-BE2B-B5E2A39CBB0C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EC935676-535B-4B1B-8B3B-F3C382BAE13A}">
      <dgm:prSet phldrT="[Text]"/>
      <dgm:spPr/>
      <dgm:t>
        <a:bodyPr/>
        <a:lstStyle/>
        <a:p>
          <a:r>
            <a:rPr lang="de-DE"/>
            <a:t>Planung</a:t>
          </a:r>
        </a:p>
      </dgm:t>
    </dgm:pt>
    <dgm:pt modelId="{B063D521-2EB8-46DC-89FA-FE412AA9D2B9}" type="parTrans" cxnId="{8F4D9B3B-5417-4132-8F49-C7B3D725E6D8}">
      <dgm:prSet/>
      <dgm:spPr/>
      <dgm:t>
        <a:bodyPr/>
        <a:lstStyle/>
        <a:p>
          <a:endParaRPr lang="de-DE"/>
        </a:p>
      </dgm:t>
    </dgm:pt>
    <dgm:pt modelId="{94DD2CC5-EB7F-4183-BF72-E05DBF80CEF5}" type="sibTrans" cxnId="{8F4D9B3B-5417-4132-8F49-C7B3D725E6D8}">
      <dgm:prSet/>
      <dgm:spPr/>
      <dgm:t>
        <a:bodyPr/>
        <a:lstStyle/>
        <a:p>
          <a:endParaRPr lang="de-DE"/>
        </a:p>
      </dgm:t>
    </dgm:pt>
    <dgm:pt modelId="{E21A3F4C-95C8-47F8-8192-BA7EA60225A3}">
      <dgm:prSet phldrT="[Text]"/>
      <dgm:spPr/>
      <dgm:t>
        <a:bodyPr/>
        <a:lstStyle/>
        <a:p>
          <a:r>
            <a:rPr lang="de-DE"/>
            <a:t>Analyse</a:t>
          </a:r>
        </a:p>
      </dgm:t>
    </dgm:pt>
    <dgm:pt modelId="{387A7452-C305-49F3-B974-14FCD66586C1}" type="parTrans" cxnId="{37166BA0-7B02-4FBC-879B-E25C78978E5F}">
      <dgm:prSet/>
      <dgm:spPr/>
      <dgm:t>
        <a:bodyPr/>
        <a:lstStyle/>
        <a:p>
          <a:endParaRPr lang="de-DE"/>
        </a:p>
      </dgm:t>
    </dgm:pt>
    <dgm:pt modelId="{2DF12FC0-6039-4629-926A-F18DCEC02243}" type="sibTrans" cxnId="{37166BA0-7B02-4FBC-879B-E25C78978E5F}">
      <dgm:prSet/>
      <dgm:spPr/>
      <dgm:t>
        <a:bodyPr/>
        <a:lstStyle/>
        <a:p>
          <a:endParaRPr lang="de-DE"/>
        </a:p>
      </dgm:t>
    </dgm:pt>
    <dgm:pt modelId="{97817D75-5AE8-4E1B-A996-1C4980130D98}">
      <dgm:prSet phldrT="[Text]"/>
      <dgm:spPr/>
      <dgm:t>
        <a:bodyPr/>
        <a:lstStyle/>
        <a:p>
          <a:r>
            <a:rPr lang="de-DE"/>
            <a:t>Design</a:t>
          </a:r>
        </a:p>
      </dgm:t>
    </dgm:pt>
    <dgm:pt modelId="{8A770E12-F30A-42D7-869A-E3F3B1DB23A5}" type="parTrans" cxnId="{B51D2A5A-2EAA-4B0B-B101-CD63FAEA9995}">
      <dgm:prSet/>
      <dgm:spPr/>
      <dgm:t>
        <a:bodyPr/>
        <a:lstStyle/>
        <a:p>
          <a:endParaRPr lang="de-DE"/>
        </a:p>
      </dgm:t>
    </dgm:pt>
    <dgm:pt modelId="{1C715D01-459D-4118-B631-463D99923533}" type="sibTrans" cxnId="{B51D2A5A-2EAA-4B0B-B101-CD63FAEA9995}">
      <dgm:prSet/>
      <dgm:spPr/>
      <dgm:t>
        <a:bodyPr/>
        <a:lstStyle/>
        <a:p>
          <a:endParaRPr lang="de-DE"/>
        </a:p>
      </dgm:t>
    </dgm:pt>
    <dgm:pt modelId="{12E7DE4A-CD17-46BC-BB86-D2DB5A20E692}">
      <dgm:prSet phldrT="[Text]"/>
      <dgm:spPr/>
      <dgm:t>
        <a:bodyPr/>
        <a:lstStyle/>
        <a:p>
          <a:r>
            <a:rPr lang="de-DE"/>
            <a:t>Prototyp</a:t>
          </a:r>
        </a:p>
      </dgm:t>
    </dgm:pt>
    <dgm:pt modelId="{82FD5296-CA98-4046-8B77-69E361445298}" type="parTrans" cxnId="{8668F170-E961-447C-A9EA-FBC2C8B0A88A}">
      <dgm:prSet/>
      <dgm:spPr/>
      <dgm:t>
        <a:bodyPr/>
        <a:lstStyle/>
        <a:p>
          <a:endParaRPr lang="de-DE"/>
        </a:p>
      </dgm:t>
    </dgm:pt>
    <dgm:pt modelId="{6AF52062-4340-4232-B135-0419DFC28EE5}" type="sibTrans" cxnId="{8668F170-E961-447C-A9EA-FBC2C8B0A88A}">
      <dgm:prSet/>
      <dgm:spPr/>
      <dgm:t>
        <a:bodyPr/>
        <a:lstStyle/>
        <a:p>
          <a:endParaRPr lang="de-DE"/>
        </a:p>
      </dgm:t>
    </dgm:pt>
    <dgm:pt modelId="{75CD863D-FBF1-4C39-879C-A3CEC3107A47}">
      <dgm:prSet phldrT="[Text]"/>
      <dgm:spPr/>
      <dgm:t>
        <a:bodyPr/>
        <a:lstStyle/>
        <a:p>
          <a:r>
            <a:rPr lang="de-DE" b="1"/>
            <a:t>Evaluation</a:t>
          </a:r>
        </a:p>
      </dgm:t>
    </dgm:pt>
    <dgm:pt modelId="{118933CF-E561-4B64-B6DB-9C8E163A86B6}" type="parTrans" cxnId="{254A74F7-36F9-4614-9410-5BAB83F0EC84}">
      <dgm:prSet/>
      <dgm:spPr/>
      <dgm:t>
        <a:bodyPr/>
        <a:lstStyle/>
        <a:p>
          <a:endParaRPr lang="de-DE"/>
        </a:p>
      </dgm:t>
    </dgm:pt>
    <dgm:pt modelId="{4CF92260-BB2E-4C42-B7DA-0C4E3095513D}" type="sibTrans" cxnId="{254A74F7-36F9-4614-9410-5BAB83F0EC84}">
      <dgm:prSet/>
      <dgm:spPr/>
      <dgm:t>
        <a:bodyPr/>
        <a:lstStyle/>
        <a:p>
          <a:endParaRPr lang="de-DE"/>
        </a:p>
      </dgm:t>
    </dgm:pt>
    <dgm:pt modelId="{26229755-53A2-4E51-87B4-5D01B680C5C1}">
      <dgm:prSet phldrT="[Text]"/>
      <dgm:spPr>
        <a:solidFill>
          <a:srgbClr val="565A5B">
            <a:alpha val="24000"/>
          </a:srgbClr>
        </a:solidFill>
      </dgm:spPr>
      <dgm:t>
        <a:bodyPr/>
        <a:lstStyle/>
        <a:p>
          <a:r>
            <a:rPr lang="de-DE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Fazit</a:t>
          </a:r>
        </a:p>
      </dgm:t>
    </dgm:pt>
    <dgm:pt modelId="{F80E419E-4BA3-4F27-A02E-E25D01B0F3D4}" type="parTrans" cxnId="{1E655BDD-59A4-4E34-A0D4-41869C45C61D}">
      <dgm:prSet/>
      <dgm:spPr/>
      <dgm:t>
        <a:bodyPr/>
        <a:lstStyle/>
        <a:p>
          <a:endParaRPr lang="de-DE"/>
        </a:p>
      </dgm:t>
    </dgm:pt>
    <dgm:pt modelId="{1550336B-63E5-4685-BD43-825816C055F9}" type="sibTrans" cxnId="{1E655BDD-59A4-4E34-A0D4-41869C45C61D}">
      <dgm:prSet/>
      <dgm:spPr/>
      <dgm:t>
        <a:bodyPr/>
        <a:lstStyle/>
        <a:p>
          <a:endParaRPr lang="de-DE"/>
        </a:p>
      </dgm:t>
    </dgm:pt>
    <dgm:pt modelId="{0BF15DCB-A16C-4667-BFB7-2306BE172865}" type="pres">
      <dgm:prSet presAssocID="{F09C025B-1C96-4C5D-BE2B-B5E2A39CBB0C}" presName="Name0" presStyleCnt="0">
        <dgm:presLayoutVars>
          <dgm:chMax val="7"/>
          <dgm:chPref val="7"/>
          <dgm:dir/>
        </dgm:presLayoutVars>
      </dgm:prSet>
      <dgm:spPr/>
    </dgm:pt>
    <dgm:pt modelId="{AD29BFA5-CB5E-480C-816F-95E3374C7C23}" type="pres">
      <dgm:prSet presAssocID="{F09C025B-1C96-4C5D-BE2B-B5E2A39CBB0C}" presName="Name1" presStyleCnt="0"/>
      <dgm:spPr/>
    </dgm:pt>
    <dgm:pt modelId="{7C6387F3-10BE-4ECB-AD01-E593870D5893}" type="pres">
      <dgm:prSet presAssocID="{F09C025B-1C96-4C5D-BE2B-B5E2A39CBB0C}" presName="cycle" presStyleCnt="0"/>
      <dgm:spPr/>
    </dgm:pt>
    <dgm:pt modelId="{165D24D8-B4EC-4DA6-AE35-DC2DEEE491F8}" type="pres">
      <dgm:prSet presAssocID="{F09C025B-1C96-4C5D-BE2B-B5E2A39CBB0C}" presName="srcNode" presStyleLbl="node1" presStyleIdx="0" presStyleCnt="6"/>
      <dgm:spPr/>
    </dgm:pt>
    <dgm:pt modelId="{6C76A5F9-B362-412A-BAD6-CAFA26A97436}" type="pres">
      <dgm:prSet presAssocID="{F09C025B-1C96-4C5D-BE2B-B5E2A39CBB0C}" presName="conn" presStyleLbl="parChTrans1D2" presStyleIdx="0" presStyleCnt="1"/>
      <dgm:spPr/>
    </dgm:pt>
    <dgm:pt modelId="{19347B76-634F-4758-B6DA-64D44E7CE546}" type="pres">
      <dgm:prSet presAssocID="{F09C025B-1C96-4C5D-BE2B-B5E2A39CBB0C}" presName="extraNode" presStyleLbl="node1" presStyleIdx="0" presStyleCnt="6"/>
      <dgm:spPr/>
    </dgm:pt>
    <dgm:pt modelId="{BFF9A096-13FB-4FB0-A431-0E4C5C0BB223}" type="pres">
      <dgm:prSet presAssocID="{F09C025B-1C96-4C5D-BE2B-B5E2A39CBB0C}" presName="dstNode" presStyleLbl="node1" presStyleIdx="0" presStyleCnt="6"/>
      <dgm:spPr/>
    </dgm:pt>
    <dgm:pt modelId="{ADE758A5-59B8-4403-BD6E-A34C618F0EF1}" type="pres">
      <dgm:prSet presAssocID="{EC935676-535B-4B1B-8B3B-F3C382BAE13A}" presName="text_1" presStyleLbl="node1" presStyleIdx="0" presStyleCnt="6">
        <dgm:presLayoutVars>
          <dgm:bulletEnabled val="1"/>
        </dgm:presLayoutVars>
      </dgm:prSet>
      <dgm:spPr/>
    </dgm:pt>
    <dgm:pt modelId="{B9AF99C9-768B-4B18-804E-D14C038C0D77}" type="pres">
      <dgm:prSet presAssocID="{EC935676-535B-4B1B-8B3B-F3C382BAE13A}" presName="accent_1" presStyleCnt="0"/>
      <dgm:spPr/>
    </dgm:pt>
    <dgm:pt modelId="{359B0E6B-4513-4098-AA54-91C13BF3795A}" type="pres">
      <dgm:prSet presAssocID="{EC935676-535B-4B1B-8B3B-F3C382BAE13A}" presName="accentRepeatNode" presStyleLbl="solidFgAcc1" presStyleIdx="0" presStyleCnt="6"/>
      <dgm:spPr/>
    </dgm:pt>
    <dgm:pt modelId="{9DDE943A-B226-48EB-9C6E-A54E77AF04FE}" type="pres">
      <dgm:prSet presAssocID="{E21A3F4C-95C8-47F8-8192-BA7EA60225A3}" presName="text_2" presStyleLbl="node1" presStyleIdx="1" presStyleCnt="6">
        <dgm:presLayoutVars>
          <dgm:bulletEnabled val="1"/>
        </dgm:presLayoutVars>
      </dgm:prSet>
      <dgm:spPr/>
    </dgm:pt>
    <dgm:pt modelId="{99876055-A1BB-43E2-B874-6225CD395433}" type="pres">
      <dgm:prSet presAssocID="{E21A3F4C-95C8-47F8-8192-BA7EA60225A3}" presName="accent_2" presStyleCnt="0"/>
      <dgm:spPr/>
    </dgm:pt>
    <dgm:pt modelId="{0AE72559-B40B-4434-9D3C-D83B1816D97A}" type="pres">
      <dgm:prSet presAssocID="{E21A3F4C-95C8-47F8-8192-BA7EA60225A3}" presName="accentRepeatNode" presStyleLbl="solidFgAcc1" presStyleIdx="1" presStyleCnt="6"/>
      <dgm:spPr/>
    </dgm:pt>
    <dgm:pt modelId="{3AC6581C-EFCB-4412-AFC6-BB7B34A84A5E}" type="pres">
      <dgm:prSet presAssocID="{97817D75-5AE8-4E1B-A996-1C4980130D98}" presName="text_3" presStyleLbl="node1" presStyleIdx="2" presStyleCnt="6">
        <dgm:presLayoutVars>
          <dgm:bulletEnabled val="1"/>
        </dgm:presLayoutVars>
      </dgm:prSet>
      <dgm:spPr/>
    </dgm:pt>
    <dgm:pt modelId="{69A3973C-9BC0-457B-9A04-C6A287D719B2}" type="pres">
      <dgm:prSet presAssocID="{97817D75-5AE8-4E1B-A996-1C4980130D98}" presName="accent_3" presStyleCnt="0"/>
      <dgm:spPr/>
    </dgm:pt>
    <dgm:pt modelId="{8D225FBB-C8E4-4E83-AA3B-63C6CC104133}" type="pres">
      <dgm:prSet presAssocID="{97817D75-5AE8-4E1B-A996-1C4980130D98}" presName="accentRepeatNode" presStyleLbl="solidFgAcc1" presStyleIdx="2" presStyleCnt="6"/>
      <dgm:spPr/>
    </dgm:pt>
    <dgm:pt modelId="{BFBE6D0D-B7D8-4699-8719-1E95CAD9773D}" type="pres">
      <dgm:prSet presAssocID="{12E7DE4A-CD17-46BC-BB86-D2DB5A20E692}" presName="text_4" presStyleLbl="node1" presStyleIdx="3" presStyleCnt="6">
        <dgm:presLayoutVars>
          <dgm:bulletEnabled val="1"/>
        </dgm:presLayoutVars>
      </dgm:prSet>
      <dgm:spPr/>
    </dgm:pt>
    <dgm:pt modelId="{CED12A96-290C-4F11-81F7-3C9F65793A49}" type="pres">
      <dgm:prSet presAssocID="{12E7DE4A-CD17-46BC-BB86-D2DB5A20E692}" presName="accent_4" presStyleCnt="0"/>
      <dgm:spPr/>
    </dgm:pt>
    <dgm:pt modelId="{AAA335B9-4B32-425C-A35E-F4E902621CB2}" type="pres">
      <dgm:prSet presAssocID="{12E7DE4A-CD17-46BC-BB86-D2DB5A20E692}" presName="accentRepeatNode" presStyleLbl="solidFgAcc1" presStyleIdx="3" presStyleCnt="6"/>
      <dgm:spPr/>
    </dgm:pt>
    <dgm:pt modelId="{197C1078-8C59-4930-BD2E-5CB19466D337}" type="pres">
      <dgm:prSet presAssocID="{75CD863D-FBF1-4C39-879C-A3CEC3107A47}" presName="text_5" presStyleLbl="node1" presStyleIdx="4" presStyleCnt="6">
        <dgm:presLayoutVars>
          <dgm:bulletEnabled val="1"/>
        </dgm:presLayoutVars>
      </dgm:prSet>
      <dgm:spPr/>
    </dgm:pt>
    <dgm:pt modelId="{F530EBF5-3A52-4D85-85D7-B8991E14E96A}" type="pres">
      <dgm:prSet presAssocID="{75CD863D-FBF1-4C39-879C-A3CEC3107A47}" presName="accent_5" presStyleCnt="0"/>
      <dgm:spPr/>
    </dgm:pt>
    <dgm:pt modelId="{C6D1B5CA-3DB9-4A50-B1E6-0A00B483BC71}" type="pres">
      <dgm:prSet presAssocID="{75CD863D-FBF1-4C39-879C-A3CEC3107A47}" presName="accentRepeatNode" presStyleLbl="solidFgAcc1" presStyleIdx="4" presStyleCnt="6"/>
      <dgm:spPr/>
    </dgm:pt>
    <dgm:pt modelId="{CD581749-A369-48D6-82A5-D86E5A68BA5B}" type="pres">
      <dgm:prSet presAssocID="{26229755-53A2-4E51-87B4-5D01B680C5C1}" presName="text_6" presStyleLbl="node1" presStyleIdx="5" presStyleCnt="6">
        <dgm:presLayoutVars>
          <dgm:bulletEnabled val="1"/>
        </dgm:presLayoutVars>
      </dgm:prSet>
      <dgm:spPr/>
    </dgm:pt>
    <dgm:pt modelId="{437CA36F-9643-4083-B514-1D508D393DBC}" type="pres">
      <dgm:prSet presAssocID="{26229755-53A2-4E51-87B4-5D01B680C5C1}" presName="accent_6" presStyleCnt="0"/>
      <dgm:spPr/>
    </dgm:pt>
    <dgm:pt modelId="{95F79542-339A-4D7F-8411-767C09DAEC94}" type="pres">
      <dgm:prSet presAssocID="{26229755-53A2-4E51-87B4-5D01B680C5C1}" presName="accentRepeatNode" presStyleLbl="solidFgAcc1" presStyleIdx="5" presStyleCnt="6"/>
      <dgm:spPr>
        <a:solidFill>
          <a:schemeClr val="lt1">
            <a:hueOff val="0"/>
            <a:satOff val="0"/>
            <a:lumOff val="0"/>
            <a:alpha val="24000"/>
          </a:schemeClr>
        </a:solidFill>
      </dgm:spPr>
    </dgm:pt>
  </dgm:ptLst>
  <dgm:cxnLst>
    <dgm:cxn modelId="{B616400A-2664-4E64-90EB-72B9CA75BA49}" type="presOf" srcId="{F09C025B-1C96-4C5D-BE2B-B5E2A39CBB0C}" destId="{0BF15DCB-A16C-4667-BFB7-2306BE172865}" srcOrd="0" destOrd="0" presId="urn:microsoft.com/office/officeart/2008/layout/VerticalCurvedList"/>
    <dgm:cxn modelId="{B70E2123-6EDC-4501-8127-5BB25FFA3D84}" type="presOf" srcId="{12E7DE4A-CD17-46BC-BB86-D2DB5A20E692}" destId="{BFBE6D0D-B7D8-4699-8719-1E95CAD9773D}" srcOrd="0" destOrd="0" presId="urn:microsoft.com/office/officeart/2008/layout/VerticalCurvedList"/>
    <dgm:cxn modelId="{005A3331-E948-4A83-86A6-B535D6D6E81F}" type="presOf" srcId="{94DD2CC5-EB7F-4183-BF72-E05DBF80CEF5}" destId="{6C76A5F9-B362-412A-BAD6-CAFA26A97436}" srcOrd="0" destOrd="0" presId="urn:microsoft.com/office/officeart/2008/layout/VerticalCurvedList"/>
    <dgm:cxn modelId="{8F4D9B3B-5417-4132-8F49-C7B3D725E6D8}" srcId="{F09C025B-1C96-4C5D-BE2B-B5E2A39CBB0C}" destId="{EC935676-535B-4B1B-8B3B-F3C382BAE13A}" srcOrd="0" destOrd="0" parTransId="{B063D521-2EB8-46DC-89FA-FE412AA9D2B9}" sibTransId="{94DD2CC5-EB7F-4183-BF72-E05DBF80CEF5}"/>
    <dgm:cxn modelId="{2A0BFD43-5613-40AA-8228-A5C46B3D1E40}" type="presOf" srcId="{75CD863D-FBF1-4C39-879C-A3CEC3107A47}" destId="{197C1078-8C59-4930-BD2E-5CB19466D337}" srcOrd="0" destOrd="0" presId="urn:microsoft.com/office/officeart/2008/layout/VerticalCurvedList"/>
    <dgm:cxn modelId="{C6B5B546-BD04-4820-B86C-CF4333B8107C}" type="presOf" srcId="{97817D75-5AE8-4E1B-A996-1C4980130D98}" destId="{3AC6581C-EFCB-4412-AFC6-BB7B34A84A5E}" srcOrd="0" destOrd="0" presId="urn:microsoft.com/office/officeart/2008/layout/VerticalCurvedList"/>
    <dgm:cxn modelId="{6584EA6A-1578-4E1A-A7D9-68D4AD7D02B2}" type="presOf" srcId="{26229755-53A2-4E51-87B4-5D01B680C5C1}" destId="{CD581749-A369-48D6-82A5-D86E5A68BA5B}" srcOrd="0" destOrd="0" presId="urn:microsoft.com/office/officeart/2008/layout/VerticalCurvedList"/>
    <dgm:cxn modelId="{8668F170-E961-447C-A9EA-FBC2C8B0A88A}" srcId="{F09C025B-1C96-4C5D-BE2B-B5E2A39CBB0C}" destId="{12E7DE4A-CD17-46BC-BB86-D2DB5A20E692}" srcOrd="3" destOrd="0" parTransId="{82FD5296-CA98-4046-8B77-69E361445298}" sibTransId="{6AF52062-4340-4232-B135-0419DFC28EE5}"/>
    <dgm:cxn modelId="{3B5C6953-E08A-4D1F-860B-9E80A4EF0E8A}" type="presOf" srcId="{E21A3F4C-95C8-47F8-8192-BA7EA60225A3}" destId="{9DDE943A-B226-48EB-9C6E-A54E77AF04FE}" srcOrd="0" destOrd="0" presId="urn:microsoft.com/office/officeart/2008/layout/VerticalCurvedList"/>
    <dgm:cxn modelId="{B51D2A5A-2EAA-4B0B-B101-CD63FAEA9995}" srcId="{F09C025B-1C96-4C5D-BE2B-B5E2A39CBB0C}" destId="{97817D75-5AE8-4E1B-A996-1C4980130D98}" srcOrd="2" destOrd="0" parTransId="{8A770E12-F30A-42D7-869A-E3F3B1DB23A5}" sibTransId="{1C715D01-459D-4118-B631-463D99923533}"/>
    <dgm:cxn modelId="{37166BA0-7B02-4FBC-879B-E25C78978E5F}" srcId="{F09C025B-1C96-4C5D-BE2B-B5E2A39CBB0C}" destId="{E21A3F4C-95C8-47F8-8192-BA7EA60225A3}" srcOrd="1" destOrd="0" parTransId="{387A7452-C305-49F3-B974-14FCD66586C1}" sibTransId="{2DF12FC0-6039-4629-926A-F18DCEC02243}"/>
    <dgm:cxn modelId="{838DE1C0-5773-47AF-A272-66B3E1C122B1}" type="presOf" srcId="{EC935676-535B-4B1B-8B3B-F3C382BAE13A}" destId="{ADE758A5-59B8-4403-BD6E-A34C618F0EF1}" srcOrd="0" destOrd="0" presId="urn:microsoft.com/office/officeart/2008/layout/VerticalCurvedList"/>
    <dgm:cxn modelId="{1E655BDD-59A4-4E34-A0D4-41869C45C61D}" srcId="{F09C025B-1C96-4C5D-BE2B-B5E2A39CBB0C}" destId="{26229755-53A2-4E51-87B4-5D01B680C5C1}" srcOrd="5" destOrd="0" parTransId="{F80E419E-4BA3-4F27-A02E-E25D01B0F3D4}" sibTransId="{1550336B-63E5-4685-BD43-825816C055F9}"/>
    <dgm:cxn modelId="{254A74F7-36F9-4614-9410-5BAB83F0EC84}" srcId="{F09C025B-1C96-4C5D-BE2B-B5E2A39CBB0C}" destId="{75CD863D-FBF1-4C39-879C-A3CEC3107A47}" srcOrd="4" destOrd="0" parTransId="{118933CF-E561-4B64-B6DB-9C8E163A86B6}" sibTransId="{4CF92260-BB2E-4C42-B7DA-0C4E3095513D}"/>
    <dgm:cxn modelId="{8CE0BCF5-C207-44D3-B3AF-7592E13CB5EB}" type="presParOf" srcId="{0BF15DCB-A16C-4667-BFB7-2306BE172865}" destId="{AD29BFA5-CB5E-480C-816F-95E3374C7C23}" srcOrd="0" destOrd="0" presId="urn:microsoft.com/office/officeart/2008/layout/VerticalCurvedList"/>
    <dgm:cxn modelId="{5C6CB1E7-7F55-4C2C-AF32-30EBDB77D737}" type="presParOf" srcId="{AD29BFA5-CB5E-480C-816F-95E3374C7C23}" destId="{7C6387F3-10BE-4ECB-AD01-E593870D5893}" srcOrd="0" destOrd="0" presId="urn:microsoft.com/office/officeart/2008/layout/VerticalCurvedList"/>
    <dgm:cxn modelId="{4D5A0084-B54B-4ED5-8ECB-17C0D270E520}" type="presParOf" srcId="{7C6387F3-10BE-4ECB-AD01-E593870D5893}" destId="{165D24D8-B4EC-4DA6-AE35-DC2DEEE491F8}" srcOrd="0" destOrd="0" presId="urn:microsoft.com/office/officeart/2008/layout/VerticalCurvedList"/>
    <dgm:cxn modelId="{D80C2F2F-C89E-40ED-B404-D434FCCE86C5}" type="presParOf" srcId="{7C6387F3-10BE-4ECB-AD01-E593870D5893}" destId="{6C76A5F9-B362-412A-BAD6-CAFA26A97436}" srcOrd="1" destOrd="0" presId="urn:microsoft.com/office/officeart/2008/layout/VerticalCurvedList"/>
    <dgm:cxn modelId="{86269F23-73F6-4B55-BB73-7BBA96AE5AE2}" type="presParOf" srcId="{7C6387F3-10BE-4ECB-AD01-E593870D5893}" destId="{19347B76-634F-4758-B6DA-64D44E7CE546}" srcOrd="2" destOrd="0" presId="urn:microsoft.com/office/officeart/2008/layout/VerticalCurvedList"/>
    <dgm:cxn modelId="{6EFBC919-4F28-46DA-AD4B-1F1C0328F0AA}" type="presParOf" srcId="{7C6387F3-10BE-4ECB-AD01-E593870D5893}" destId="{BFF9A096-13FB-4FB0-A431-0E4C5C0BB223}" srcOrd="3" destOrd="0" presId="urn:microsoft.com/office/officeart/2008/layout/VerticalCurvedList"/>
    <dgm:cxn modelId="{851FD436-4310-4EF9-A7F5-B39FC1BA4074}" type="presParOf" srcId="{AD29BFA5-CB5E-480C-816F-95E3374C7C23}" destId="{ADE758A5-59B8-4403-BD6E-A34C618F0EF1}" srcOrd="1" destOrd="0" presId="urn:microsoft.com/office/officeart/2008/layout/VerticalCurvedList"/>
    <dgm:cxn modelId="{AED2774B-CFA2-441C-ADDB-0AE90ED57120}" type="presParOf" srcId="{AD29BFA5-CB5E-480C-816F-95E3374C7C23}" destId="{B9AF99C9-768B-4B18-804E-D14C038C0D77}" srcOrd="2" destOrd="0" presId="urn:microsoft.com/office/officeart/2008/layout/VerticalCurvedList"/>
    <dgm:cxn modelId="{410A6490-04B2-4754-A167-D74001C5F664}" type="presParOf" srcId="{B9AF99C9-768B-4B18-804E-D14C038C0D77}" destId="{359B0E6B-4513-4098-AA54-91C13BF3795A}" srcOrd="0" destOrd="0" presId="urn:microsoft.com/office/officeart/2008/layout/VerticalCurvedList"/>
    <dgm:cxn modelId="{BA53CE16-9B8C-4B70-8062-96F7F0B16F4F}" type="presParOf" srcId="{AD29BFA5-CB5E-480C-816F-95E3374C7C23}" destId="{9DDE943A-B226-48EB-9C6E-A54E77AF04FE}" srcOrd="3" destOrd="0" presId="urn:microsoft.com/office/officeart/2008/layout/VerticalCurvedList"/>
    <dgm:cxn modelId="{306110B9-BC41-4A9B-AFB8-D90F28EC01C4}" type="presParOf" srcId="{AD29BFA5-CB5E-480C-816F-95E3374C7C23}" destId="{99876055-A1BB-43E2-B874-6225CD395433}" srcOrd="4" destOrd="0" presId="urn:microsoft.com/office/officeart/2008/layout/VerticalCurvedList"/>
    <dgm:cxn modelId="{D444DF3D-2EDA-4175-9127-56027864A683}" type="presParOf" srcId="{99876055-A1BB-43E2-B874-6225CD395433}" destId="{0AE72559-B40B-4434-9D3C-D83B1816D97A}" srcOrd="0" destOrd="0" presId="urn:microsoft.com/office/officeart/2008/layout/VerticalCurvedList"/>
    <dgm:cxn modelId="{647F0AE3-50A0-43D7-8FA7-0AC6A07ED1FC}" type="presParOf" srcId="{AD29BFA5-CB5E-480C-816F-95E3374C7C23}" destId="{3AC6581C-EFCB-4412-AFC6-BB7B34A84A5E}" srcOrd="5" destOrd="0" presId="urn:microsoft.com/office/officeart/2008/layout/VerticalCurvedList"/>
    <dgm:cxn modelId="{254FE3E3-8E35-4B5F-B3CE-6C8B7A133494}" type="presParOf" srcId="{AD29BFA5-CB5E-480C-816F-95E3374C7C23}" destId="{69A3973C-9BC0-457B-9A04-C6A287D719B2}" srcOrd="6" destOrd="0" presId="urn:microsoft.com/office/officeart/2008/layout/VerticalCurvedList"/>
    <dgm:cxn modelId="{D0239997-6901-4A94-813F-6471DEA03AAE}" type="presParOf" srcId="{69A3973C-9BC0-457B-9A04-C6A287D719B2}" destId="{8D225FBB-C8E4-4E83-AA3B-63C6CC104133}" srcOrd="0" destOrd="0" presId="urn:microsoft.com/office/officeart/2008/layout/VerticalCurvedList"/>
    <dgm:cxn modelId="{9AEF7595-D52C-4B86-85BF-81CF411B4DB3}" type="presParOf" srcId="{AD29BFA5-CB5E-480C-816F-95E3374C7C23}" destId="{BFBE6D0D-B7D8-4699-8719-1E95CAD9773D}" srcOrd="7" destOrd="0" presId="urn:microsoft.com/office/officeart/2008/layout/VerticalCurvedList"/>
    <dgm:cxn modelId="{68E534FC-6AC9-4334-A8D9-F5B8BD9426D9}" type="presParOf" srcId="{AD29BFA5-CB5E-480C-816F-95E3374C7C23}" destId="{CED12A96-290C-4F11-81F7-3C9F65793A49}" srcOrd="8" destOrd="0" presId="urn:microsoft.com/office/officeart/2008/layout/VerticalCurvedList"/>
    <dgm:cxn modelId="{DD30D924-DE40-4DED-804B-41287D62CECC}" type="presParOf" srcId="{CED12A96-290C-4F11-81F7-3C9F65793A49}" destId="{AAA335B9-4B32-425C-A35E-F4E902621CB2}" srcOrd="0" destOrd="0" presId="urn:microsoft.com/office/officeart/2008/layout/VerticalCurvedList"/>
    <dgm:cxn modelId="{4E945066-BA39-4ECF-B3D2-1F9DD1026901}" type="presParOf" srcId="{AD29BFA5-CB5E-480C-816F-95E3374C7C23}" destId="{197C1078-8C59-4930-BD2E-5CB19466D337}" srcOrd="9" destOrd="0" presId="urn:microsoft.com/office/officeart/2008/layout/VerticalCurvedList"/>
    <dgm:cxn modelId="{E7CD7F43-48EA-4B29-9045-1C9492BCDEFF}" type="presParOf" srcId="{AD29BFA5-CB5E-480C-816F-95E3374C7C23}" destId="{F530EBF5-3A52-4D85-85D7-B8991E14E96A}" srcOrd="10" destOrd="0" presId="urn:microsoft.com/office/officeart/2008/layout/VerticalCurvedList"/>
    <dgm:cxn modelId="{2CA67E9D-E805-4DBE-BD02-BCEA0687E4AE}" type="presParOf" srcId="{F530EBF5-3A52-4D85-85D7-B8991E14E96A}" destId="{C6D1B5CA-3DB9-4A50-B1E6-0A00B483BC71}" srcOrd="0" destOrd="0" presId="urn:microsoft.com/office/officeart/2008/layout/VerticalCurvedList"/>
    <dgm:cxn modelId="{EA7F071F-8F1D-4514-ADAE-26121AD8C340}" type="presParOf" srcId="{AD29BFA5-CB5E-480C-816F-95E3374C7C23}" destId="{CD581749-A369-48D6-82A5-D86E5A68BA5B}" srcOrd="11" destOrd="0" presId="urn:microsoft.com/office/officeart/2008/layout/VerticalCurvedList"/>
    <dgm:cxn modelId="{7C658CAA-D541-400E-A2F1-778FD38B126D}" type="presParOf" srcId="{AD29BFA5-CB5E-480C-816F-95E3374C7C23}" destId="{437CA36F-9643-4083-B514-1D508D393DBC}" srcOrd="12" destOrd="0" presId="urn:microsoft.com/office/officeart/2008/layout/VerticalCurvedList"/>
    <dgm:cxn modelId="{063470C7-F040-46D7-B48F-6D489468479B}" type="presParOf" srcId="{437CA36F-9643-4083-B514-1D508D393DBC}" destId="{95F79542-339A-4D7F-8411-767C09DAEC9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192EE15-3FD5-446E-8CDE-B8A00DA5B14A}" type="doc">
      <dgm:prSet loTypeId="urn:microsoft.com/office/officeart/2005/8/layout/vList2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34AACC2E-C822-4D07-BA15-A0227770BCF3}">
      <dgm:prSet phldrT="[Text]"/>
      <dgm:spPr>
        <a:solidFill>
          <a:srgbClr val="4DBA22"/>
        </a:solidFill>
      </dgm:spPr>
      <dgm:t>
        <a:bodyPr/>
        <a:lstStyle/>
        <a:p>
          <a:pPr rtl="0"/>
          <a:r>
            <a:rPr lang="de-DE">
              <a:latin typeface="Open Sans"/>
            </a:rPr>
            <a:t>7 </a:t>
          </a:r>
          <a:r>
            <a:rPr lang="de-DE" err="1">
              <a:latin typeface="Open Sans"/>
            </a:rPr>
            <a:t>Evaluatoren</a:t>
          </a:r>
          <a:endParaRPr lang="de-DE"/>
        </a:p>
      </dgm:t>
    </dgm:pt>
    <dgm:pt modelId="{012B7331-E68C-495F-BC74-F086F988B50E}" type="parTrans" cxnId="{29732648-641A-4CF3-B200-8E1980A3B80B}">
      <dgm:prSet/>
      <dgm:spPr/>
      <dgm:t>
        <a:bodyPr/>
        <a:lstStyle/>
        <a:p>
          <a:endParaRPr lang="de-DE"/>
        </a:p>
      </dgm:t>
    </dgm:pt>
    <dgm:pt modelId="{8943A215-8AE4-4A28-91A4-D590AC1DB243}" type="sibTrans" cxnId="{29732648-641A-4CF3-B200-8E1980A3B80B}">
      <dgm:prSet/>
      <dgm:spPr/>
      <dgm:t>
        <a:bodyPr/>
        <a:lstStyle/>
        <a:p>
          <a:endParaRPr lang="de-DE"/>
        </a:p>
      </dgm:t>
    </dgm:pt>
    <dgm:pt modelId="{7FAB767D-7294-485A-AAB5-4EBA74266315}">
      <dgm:prSet/>
      <dgm:spPr>
        <a:solidFill>
          <a:srgbClr val="4DBA22"/>
        </a:solidFill>
      </dgm:spPr>
      <dgm:t>
        <a:bodyPr/>
        <a:lstStyle/>
        <a:p>
          <a:pPr rtl="0"/>
          <a:r>
            <a:rPr lang="de-DE">
              <a:latin typeface="Open Sans"/>
            </a:rPr>
            <a:t>22-26</a:t>
          </a:r>
          <a:r>
            <a:rPr lang="de-DE"/>
            <a:t> </a:t>
          </a:r>
          <a:r>
            <a:rPr lang="de-DE">
              <a:latin typeface="Open Sans"/>
            </a:rPr>
            <a:t>Jahre</a:t>
          </a:r>
          <a:endParaRPr lang="de-DE"/>
        </a:p>
      </dgm:t>
    </dgm:pt>
    <dgm:pt modelId="{C56E4E1C-2CCF-4B9A-B983-208F39131888}" type="parTrans" cxnId="{31C9342C-8681-438B-BA2F-F53998B07E3D}">
      <dgm:prSet/>
      <dgm:spPr/>
      <dgm:t>
        <a:bodyPr/>
        <a:lstStyle/>
        <a:p>
          <a:endParaRPr lang="de-DE"/>
        </a:p>
      </dgm:t>
    </dgm:pt>
    <dgm:pt modelId="{390A9A66-70B6-4720-A7C7-3308D50951B0}" type="sibTrans" cxnId="{31C9342C-8681-438B-BA2F-F53998B07E3D}">
      <dgm:prSet/>
      <dgm:spPr/>
      <dgm:t>
        <a:bodyPr/>
        <a:lstStyle/>
        <a:p>
          <a:endParaRPr lang="de-DE"/>
        </a:p>
      </dgm:t>
    </dgm:pt>
    <dgm:pt modelId="{843F333B-9070-4C69-BC86-511B1D7AC93A}">
      <dgm:prSet/>
      <dgm:spPr>
        <a:solidFill>
          <a:srgbClr val="4DBA22"/>
        </a:solidFill>
      </dgm:spPr>
      <dgm:t>
        <a:bodyPr/>
        <a:lstStyle/>
        <a:p>
          <a:pPr rtl="0"/>
          <a:r>
            <a:rPr lang="de-DE">
              <a:latin typeface="Open Sans"/>
            </a:rPr>
            <a:t>Studenten</a:t>
          </a:r>
          <a:endParaRPr lang="de-DE"/>
        </a:p>
      </dgm:t>
    </dgm:pt>
    <dgm:pt modelId="{3A14E0BC-C019-4FB2-ABB4-E5DF341D60E6}" type="parTrans" cxnId="{095A7DA8-21A2-4721-8838-051887F49189}">
      <dgm:prSet/>
      <dgm:spPr/>
      <dgm:t>
        <a:bodyPr/>
        <a:lstStyle/>
        <a:p>
          <a:endParaRPr lang="de-DE"/>
        </a:p>
      </dgm:t>
    </dgm:pt>
    <dgm:pt modelId="{6A388109-FD31-4C72-84DC-BFE7723FC176}" type="sibTrans" cxnId="{095A7DA8-21A2-4721-8838-051887F49189}">
      <dgm:prSet/>
      <dgm:spPr/>
      <dgm:t>
        <a:bodyPr/>
        <a:lstStyle/>
        <a:p>
          <a:endParaRPr lang="de-DE"/>
        </a:p>
      </dgm:t>
    </dgm:pt>
    <dgm:pt modelId="{792B9EB3-9B00-4692-A589-2A38697FC15F}" type="pres">
      <dgm:prSet presAssocID="{1192EE15-3FD5-446E-8CDE-B8A00DA5B14A}" presName="linear" presStyleCnt="0">
        <dgm:presLayoutVars>
          <dgm:animLvl val="lvl"/>
          <dgm:resizeHandles val="exact"/>
        </dgm:presLayoutVars>
      </dgm:prSet>
      <dgm:spPr/>
    </dgm:pt>
    <dgm:pt modelId="{B6D67F23-EACC-4FF5-9C9F-D209B5953095}" type="pres">
      <dgm:prSet presAssocID="{34AACC2E-C822-4D07-BA15-A0227770B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D2E2E09-15E0-4862-B5E4-9FF1FBFCAC1B}" type="pres">
      <dgm:prSet presAssocID="{8943A215-8AE4-4A28-91A4-D590AC1DB243}" presName="spacer" presStyleCnt="0"/>
      <dgm:spPr/>
    </dgm:pt>
    <dgm:pt modelId="{B9DC0B51-CD3A-4561-AD69-47936A8D6340}" type="pres">
      <dgm:prSet presAssocID="{7FAB767D-7294-485A-AAB5-4EBA7426631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5A70BDD-5264-434D-B726-AC09A77DABA8}" type="pres">
      <dgm:prSet presAssocID="{390A9A66-70B6-4720-A7C7-3308D50951B0}" presName="spacer" presStyleCnt="0"/>
      <dgm:spPr/>
    </dgm:pt>
    <dgm:pt modelId="{6EE4534A-E437-4440-BC56-55A8D8D93FCB}" type="pres">
      <dgm:prSet presAssocID="{843F333B-9070-4C69-BC86-511B1D7AC93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B18C806-8260-4591-B92C-49A659664E38}" type="presOf" srcId="{1192EE15-3FD5-446E-8CDE-B8A00DA5B14A}" destId="{792B9EB3-9B00-4692-A589-2A38697FC15F}" srcOrd="0" destOrd="0" presId="urn:microsoft.com/office/officeart/2005/8/layout/vList2"/>
    <dgm:cxn modelId="{31C9342C-8681-438B-BA2F-F53998B07E3D}" srcId="{1192EE15-3FD5-446E-8CDE-B8A00DA5B14A}" destId="{7FAB767D-7294-485A-AAB5-4EBA74266315}" srcOrd="1" destOrd="0" parTransId="{C56E4E1C-2CCF-4B9A-B983-208F39131888}" sibTransId="{390A9A66-70B6-4720-A7C7-3308D50951B0}"/>
    <dgm:cxn modelId="{62E95338-AF79-4AB5-9F82-922CFE201725}" type="presOf" srcId="{7FAB767D-7294-485A-AAB5-4EBA74266315}" destId="{B9DC0B51-CD3A-4561-AD69-47936A8D6340}" srcOrd="0" destOrd="0" presId="urn:microsoft.com/office/officeart/2005/8/layout/vList2"/>
    <dgm:cxn modelId="{29732648-641A-4CF3-B200-8E1980A3B80B}" srcId="{1192EE15-3FD5-446E-8CDE-B8A00DA5B14A}" destId="{34AACC2E-C822-4D07-BA15-A0227770BCF3}" srcOrd="0" destOrd="0" parTransId="{012B7331-E68C-495F-BC74-F086F988B50E}" sibTransId="{8943A215-8AE4-4A28-91A4-D590AC1DB243}"/>
    <dgm:cxn modelId="{1FBE4193-153A-4E84-848C-2AA60A79575D}" type="presOf" srcId="{843F333B-9070-4C69-BC86-511B1D7AC93A}" destId="{6EE4534A-E437-4440-BC56-55A8D8D93FCB}" srcOrd="0" destOrd="0" presId="urn:microsoft.com/office/officeart/2005/8/layout/vList2"/>
    <dgm:cxn modelId="{095A7DA8-21A2-4721-8838-051887F49189}" srcId="{1192EE15-3FD5-446E-8CDE-B8A00DA5B14A}" destId="{843F333B-9070-4C69-BC86-511B1D7AC93A}" srcOrd="2" destOrd="0" parTransId="{3A14E0BC-C019-4FB2-ABB4-E5DF341D60E6}" sibTransId="{6A388109-FD31-4C72-84DC-BFE7723FC176}"/>
    <dgm:cxn modelId="{573817B5-286B-4A85-ACEE-BD0569F09FFA}" type="presOf" srcId="{34AACC2E-C822-4D07-BA15-A0227770BCF3}" destId="{B6D67F23-EACC-4FF5-9C9F-D209B5953095}" srcOrd="0" destOrd="0" presId="urn:microsoft.com/office/officeart/2005/8/layout/vList2"/>
    <dgm:cxn modelId="{4FB8733D-0B17-4199-8105-E1883CCEA1F2}" type="presParOf" srcId="{792B9EB3-9B00-4692-A589-2A38697FC15F}" destId="{B6D67F23-EACC-4FF5-9C9F-D209B5953095}" srcOrd="0" destOrd="0" presId="urn:microsoft.com/office/officeart/2005/8/layout/vList2"/>
    <dgm:cxn modelId="{1F66A60E-CA60-4AA8-B38C-A403DB077CCC}" type="presParOf" srcId="{792B9EB3-9B00-4692-A589-2A38697FC15F}" destId="{7D2E2E09-15E0-4862-B5E4-9FF1FBFCAC1B}" srcOrd="1" destOrd="0" presId="urn:microsoft.com/office/officeart/2005/8/layout/vList2"/>
    <dgm:cxn modelId="{A4E33DF1-2B1A-4065-B432-2E1DBE97475F}" type="presParOf" srcId="{792B9EB3-9B00-4692-A589-2A38697FC15F}" destId="{B9DC0B51-CD3A-4561-AD69-47936A8D6340}" srcOrd="2" destOrd="0" presId="urn:microsoft.com/office/officeart/2005/8/layout/vList2"/>
    <dgm:cxn modelId="{FD922BC0-57A7-4FEC-A5FD-881594F347D4}" type="presParOf" srcId="{792B9EB3-9B00-4692-A589-2A38697FC15F}" destId="{D5A70BDD-5264-434D-B726-AC09A77DABA8}" srcOrd="3" destOrd="0" presId="urn:microsoft.com/office/officeart/2005/8/layout/vList2"/>
    <dgm:cxn modelId="{6F697363-BD73-431F-9626-53AF7046AE28}" type="presParOf" srcId="{792B9EB3-9B00-4692-A589-2A38697FC15F}" destId="{6EE4534A-E437-4440-BC56-55A8D8D93FC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8CD74F8-F9B8-4560-91C3-2D17C7BF23A7}" type="doc">
      <dgm:prSet loTypeId="urn:microsoft.com/office/officeart/2005/8/layout/pList1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994F87A-6497-4F0D-A8AE-02FF51B88264}">
      <dgm:prSet phldrT="[Text]" custT="1"/>
      <dgm:spPr/>
      <dgm:t>
        <a:bodyPr/>
        <a:lstStyle/>
        <a:p>
          <a:r>
            <a:rPr lang="de-DE" sz="1800" b="0"/>
            <a:t>EIN/AUS Schalter</a:t>
          </a:r>
        </a:p>
      </dgm:t>
    </dgm:pt>
    <dgm:pt modelId="{0C9F867A-F0D9-4E13-868A-D70DF3FCF88F}" type="parTrans" cxnId="{F3BD473C-E124-4E63-A1A6-8BD02BF31F2D}">
      <dgm:prSet/>
      <dgm:spPr/>
      <dgm:t>
        <a:bodyPr/>
        <a:lstStyle/>
        <a:p>
          <a:endParaRPr lang="de-DE"/>
        </a:p>
      </dgm:t>
    </dgm:pt>
    <dgm:pt modelId="{6FF0772A-F6F9-46DC-843A-A1406068028F}" type="sibTrans" cxnId="{F3BD473C-E124-4E63-A1A6-8BD02BF31F2D}">
      <dgm:prSet/>
      <dgm:spPr/>
      <dgm:t>
        <a:bodyPr/>
        <a:lstStyle/>
        <a:p>
          <a:endParaRPr lang="de-DE"/>
        </a:p>
      </dgm:t>
    </dgm:pt>
    <dgm:pt modelId="{6F94FB6E-B92A-44DE-842A-5280F7AD184F}">
      <dgm:prSet phldrT="[Text]" custT="1"/>
      <dgm:spPr/>
      <dgm:t>
        <a:bodyPr/>
        <a:lstStyle/>
        <a:p>
          <a:r>
            <a:rPr lang="de-DE" sz="1800" b="0" i="0"/>
            <a:t>Produktstrom</a:t>
          </a:r>
          <a:endParaRPr lang="de-DE" sz="1800" b="0"/>
        </a:p>
      </dgm:t>
    </dgm:pt>
    <dgm:pt modelId="{977A8793-8BD1-4BF3-9C60-7FDC4DC0BA39}" type="parTrans" cxnId="{9FC8A14A-897D-4C5F-BD60-C68DFCAB2980}">
      <dgm:prSet/>
      <dgm:spPr/>
      <dgm:t>
        <a:bodyPr/>
        <a:lstStyle/>
        <a:p>
          <a:endParaRPr lang="de-DE"/>
        </a:p>
      </dgm:t>
    </dgm:pt>
    <dgm:pt modelId="{EADD3ADF-3CD3-4B78-94F1-E5E885DBDD49}" type="sibTrans" cxnId="{9FC8A14A-897D-4C5F-BD60-C68DFCAB2980}">
      <dgm:prSet/>
      <dgm:spPr/>
      <dgm:t>
        <a:bodyPr/>
        <a:lstStyle/>
        <a:p>
          <a:endParaRPr lang="de-DE"/>
        </a:p>
      </dgm:t>
    </dgm:pt>
    <dgm:pt modelId="{E25CC31A-9CC2-46DA-813B-989DB8ADB1A9}">
      <dgm:prSet phldrT="[Text]" custT="1"/>
      <dgm:spPr/>
      <dgm:t>
        <a:bodyPr/>
        <a:lstStyle/>
        <a:p>
          <a:r>
            <a:rPr lang="de-DE" sz="1800" b="0" i="0"/>
            <a:t>Produktstromt</a:t>
          </a:r>
          <a:r>
            <a:rPr lang="de-DE" sz="1800" b="0"/>
            <a:t>emperatur</a:t>
          </a:r>
        </a:p>
      </dgm:t>
    </dgm:pt>
    <dgm:pt modelId="{F7778B83-E423-4505-A586-A362CFC328C2}" type="parTrans" cxnId="{35CEE911-6CD8-4345-9B2F-D13A2499012C}">
      <dgm:prSet/>
      <dgm:spPr/>
      <dgm:t>
        <a:bodyPr/>
        <a:lstStyle/>
        <a:p>
          <a:endParaRPr lang="de-DE"/>
        </a:p>
      </dgm:t>
    </dgm:pt>
    <dgm:pt modelId="{56F7FEE2-53D2-4A8E-9855-0B93358C3156}" type="sibTrans" cxnId="{35CEE911-6CD8-4345-9B2F-D13A2499012C}">
      <dgm:prSet/>
      <dgm:spPr/>
      <dgm:t>
        <a:bodyPr/>
        <a:lstStyle/>
        <a:p>
          <a:endParaRPr lang="de-DE"/>
        </a:p>
      </dgm:t>
    </dgm:pt>
    <dgm:pt modelId="{3E77B8C6-1E05-4CB7-8949-FFCB8BDE5D50}">
      <dgm:prSet phldrT="[Text]" custT="1"/>
      <dgm:spPr/>
      <dgm:t>
        <a:bodyPr/>
        <a:lstStyle/>
        <a:p>
          <a:r>
            <a:rPr lang="de-DE" sz="1800" b="0" i="0"/>
            <a:t>Verbrennungs-reaktion</a:t>
          </a:r>
          <a:endParaRPr lang="de-DE" sz="1800" b="0"/>
        </a:p>
      </dgm:t>
    </dgm:pt>
    <dgm:pt modelId="{69774535-4913-4954-B22D-A4D7749E092B}" type="parTrans" cxnId="{F38F2DB8-CF96-4A93-969B-7AA4F9B6C98B}">
      <dgm:prSet/>
      <dgm:spPr/>
      <dgm:t>
        <a:bodyPr/>
        <a:lstStyle/>
        <a:p>
          <a:endParaRPr lang="de-DE"/>
        </a:p>
      </dgm:t>
    </dgm:pt>
    <dgm:pt modelId="{279F43AB-F56E-4450-B259-2085D2517456}" type="sibTrans" cxnId="{F38F2DB8-CF96-4A93-969B-7AA4F9B6C98B}">
      <dgm:prSet/>
      <dgm:spPr/>
      <dgm:t>
        <a:bodyPr/>
        <a:lstStyle/>
        <a:p>
          <a:endParaRPr lang="de-DE"/>
        </a:p>
      </dgm:t>
    </dgm:pt>
    <dgm:pt modelId="{4C2581CE-50B5-40B9-80FE-00A89A4A9C56}">
      <dgm:prSet phldrT="[Text]" custT="1"/>
      <dgm:spPr/>
      <dgm:t>
        <a:bodyPr/>
        <a:lstStyle/>
        <a:p>
          <a:r>
            <a:rPr lang="de-DE" sz="1800" b="0"/>
            <a:t>Wärmeverlust</a:t>
          </a:r>
        </a:p>
      </dgm:t>
    </dgm:pt>
    <dgm:pt modelId="{1D660DFC-E5CF-4F02-91E9-F8FCD40580A8}" type="parTrans" cxnId="{B82316E2-846C-4BAD-8E11-3160E6249E63}">
      <dgm:prSet/>
      <dgm:spPr/>
      <dgm:t>
        <a:bodyPr/>
        <a:lstStyle/>
        <a:p>
          <a:endParaRPr lang="de-DE"/>
        </a:p>
      </dgm:t>
    </dgm:pt>
    <dgm:pt modelId="{1F9174DF-EBEA-4F7C-BC07-6F26E2F77C2D}" type="sibTrans" cxnId="{B82316E2-846C-4BAD-8E11-3160E6249E63}">
      <dgm:prSet/>
      <dgm:spPr/>
      <dgm:t>
        <a:bodyPr/>
        <a:lstStyle/>
        <a:p>
          <a:endParaRPr lang="de-DE"/>
        </a:p>
      </dgm:t>
    </dgm:pt>
    <dgm:pt modelId="{3A788AAD-B1F1-4185-B17F-94B5627BD1DB}">
      <dgm:prSet phldrT="[Text]" custT="1"/>
      <dgm:spPr/>
      <dgm:t>
        <a:bodyPr/>
        <a:lstStyle/>
        <a:p>
          <a:r>
            <a:rPr lang="de-DE" sz="1800" b="0" i="0"/>
            <a:t>Verbrennungsprodukt</a:t>
          </a:r>
          <a:endParaRPr lang="de-DE" sz="1800" b="0"/>
        </a:p>
      </dgm:t>
    </dgm:pt>
    <dgm:pt modelId="{A7F6751C-053C-489E-A1D4-A40FD437EFE7}" type="parTrans" cxnId="{4E676FE8-3B02-40D1-BDDF-3D3F0E695868}">
      <dgm:prSet/>
      <dgm:spPr/>
      <dgm:t>
        <a:bodyPr/>
        <a:lstStyle/>
        <a:p>
          <a:endParaRPr lang="de-DE"/>
        </a:p>
      </dgm:t>
    </dgm:pt>
    <dgm:pt modelId="{E2266528-52FB-4938-9437-9FD6B278A163}" type="sibTrans" cxnId="{4E676FE8-3B02-40D1-BDDF-3D3F0E695868}">
      <dgm:prSet/>
      <dgm:spPr/>
      <dgm:t>
        <a:bodyPr/>
        <a:lstStyle/>
        <a:p>
          <a:endParaRPr lang="de-DE"/>
        </a:p>
      </dgm:t>
    </dgm:pt>
    <dgm:pt modelId="{38A81960-B5EB-49FA-8D0C-E7E033212A4A}">
      <dgm:prSet phldrT="[Text]" custT="1"/>
      <dgm:spPr/>
      <dgm:t>
        <a:bodyPr/>
        <a:lstStyle/>
        <a:p>
          <a:r>
            <a:rPr lang="de-DE" sz="1800" b="0"/>
            <a:t>Alarme &amp; Warnungen</a:t>
          </a:r>
        </a:p>
      </dgm:t>
    </dgm:pt>
    <dgm:pt modelId="{C254586B-EDE2-4B3D-A681-4AA0EAFEA352}" type="parTrans" cxnId="{3ABA21BD-942C-4053-B931-78AF3B220251}">
      <dgm:prSet/>
      <dgm:spPr/>
      <dgm:t>
        <a:bodyPr/>
        <a:lstStyle/>
        <a:p>
          <a:endParaRPr lang="de-DE"/>
        </a:p>
      </dgm:t>
    </dgm:pt>
    <dgm:pt modelId="{E688AB2B-0567-49F2-8058-5FBFBEFD2A41}" type="sibTrans" cxnId="{3ABA21BD-942C-4053-B931-78AF3B220251}">
      <dgm:prSet/>
      <dgm:spPr/>
      <dgm:t>
        <a:bodyPr/>
        <a:lstStyle/>
        <a:p>
          <a:endParaRPr lang="de-DE"/>
        </a:p>
      </dgm:t>
    </dgm:pt>
    <dgm:pt modelId="{19F1B097-2908-43FE-AC5D-2990DA830088}" type="pres">
      <dgm:prSet presAssocID="{B8CD74F8-F9B8-4560-91C3-2D17C7BF23A7}" presName="Name0" presStyleCnt="0">
        <dgm:presLayoutVars>
          <dgm:dir/>
          <dgm:resizeHandles val="exact"/>
        </dgm:presLayoutVars>
      </dgm:prSet>
      <dgm:spPr/>
    </dgm:pt>
    <dgm:pt modelId="{947107E0-DE38-4668-939C-977AE7D55BB7}" type="pres">
      <dgm:prSet presAssocID="{E994F87A-6497-4F0D-A8AE-02FF51B88264}" presName="compNode" presStyleCnt="0"/>
      <dgm:spPr/>
    </dgm:pt>
    <dgm:pt modelId="{E0F2A471-E5CC-4AF1-8183-8C9898AA166E}" type="pres">
      <dgm:prSet presAssocID="{E994F87A-6497-4F0D-A8AE-02FF51B88264}" presName="pictRect" presStyleLbl="node1" presStyleIdx="0" presStyleCnt="7" custScaleX="84270"/>
      <dgm:spPr>
        <a:solidFill>
          <a:srgbClr val="C00000"/>
        </a:solidFill>
      </dgm:spPr>
    </dgm:pt>
    <dgm:pt modelId="{5DEDFE49-834C-43EE-AE4F-96BD7B50D2CC}" type="pres">
      <dgm:prSet presAssocID="{E994F87A-6497-4F0D-A8AE-02FF51B88264}" presName="textRect" presStyleLbl="revTx" presStyleIdx="0" presStyleCnt="7">
        <dgm:presLayoutVars>
          <dgm:bulletEnabled val="1"/>
        </dgm:presLayoutVars>
      </dgm:prSet>
      <dgm:spPr/>
    </dgm:pt>
    <dgm:pt modelId="{53BD36F3-AD9D-4D10-86B4-1CC01A093C95}" type="pres">
      <dgm:prSet presAssocID="{6FF0772A-F6F9-46DC-843A-A1406068028F}" presName="sibTrans" presStyleLbl="sibTrans2D1" presStyleIdx="0" presStyleCnt="0"/>
      <dgm:spPr/>
    </dgm:pt>
    <dgm:pt modelId="{8739A7A2-64B8-4224-8F1A-91F5B67199C6}" type="pres">
      <dgm:prSet presAssocID="{6F94FB6E-B92A-44DE-842A-5280F7AD184F}" presName="compNode" presStyleCnt="0"/>
      <dgm:spPr/>
    </dgm:pt>
    <dgm:pt modelId="{80405EA9-B203-488A-9011-7C255EEE84AC}" type="pres">
      <dgm:prSet presAssocID="{6F94FB6E-B92A-44DE-842A-5280F7AD184F}" presName="pictRect" presStyleLbl="node1" presStyleIdx="1" presStyleCnt="7" custScaleX="114991"/>
      <dgm:spPr>
        <a:solidFill>
          <a:schemeClr val="bg1">
            <a:lumMod val="95000"/>
          </a:schemeClr>
        </a:solidFill>
      </dgm:spPr>
    </dgm:pt>
    <dgm:pt modelId="{9727EB50-145F-480D-892E-722A838D0DD6}" type="pres">
      <dgm:prSet presAssocID="{6F94FB6E-B92A-44DE-842A-5280F7AD184F}" presName="textRect" presStyleLbl="revTx" presStyleIdx="1" presStyleCnt="7">
        <dgm:presLayoutVars>
          <dgm:bulletEnabled val="1"/>
        </dgm:presLayoutVars>
      </dgm:prSet>
      <dgm:spPr/>
    </dgm:pt>
    <dgm:pt modelId="{20C88080-A44D-4852-B777-D25145673956}" type="pres">
      <dgm:prSet presAssocID="{EADD3ADF-3CD3-4B78-94F1-E5E885DBDD49}" presName="sibTrans" presStyleLbl="sibTrans2D1" presStyleIdx="0" presStyleCnt="0"/>
      <dgm:spPr/>
    </dgm:pt>
    <dgm:pt modelId="{937E3C73-F47B-4A24-9A66-DF00DB9A24F1}" type="pres">
      <dgm:prSet presAssocID="{E25CC31A-9CC2-46DA-813B-989DB8ADB1A9}" presName="compNode" presStyleCnt="0"/>
      <dgm:spPr/>
    </dgm:pt>
    <dgm:pt modelId="{52027AED-045E-4425-B083-A5CAFBA56B7C}" type="pres">
      <dgm:prSet presAssocID="{E25CC31A-9CC2-46DA-813B-989DB8ADB1A9}" presName="pictRect" presStyleLbl="node1" presStyleIdx="2" presStyleCnt="7" custScaleX="128642"/>
      <dgm:spPr>
        <a:solidFill>
          <a:schemeClr val="bg1">
            <a:lumMod val="95000"/>
          </a:schemeClr>
        </a:solidFill>
      </dgm:spPr>
    </dgm:pt>
    <dgm:pt modelId="{FDC38165-7F60-4E9B-A5A4-F17C335AAFDB}" type="pres">
      <dgm:prSet presAssocID="{E25CC31A-9CC2-46DA-813B-989DB8ADB1A9}" presName="textRect" presStyleLbl="revTx" presStyleIdx="2" presStyleCnt="7" custScaleX="154926">
        <dgm:presLayoutVars>
          <dgm:bulletEnabled val="1"/>
        </dgm:presLayoutVars>
      </dgm:prSet>
      <dgm:spPr/>
    </dgm:pt>
    <dgm:pt modelId="{68A0C2E4-A89E-47F4-ADB2-C868257E388A}" type="pres">
      <dgm:prSet presAssocID="{56F7FEE2-53D2-4A8E-9855-0B93358C3156}" presName="sibTrans" presStyleLbl="sibTrans2D1" presStyleIdx="0" presStyleCnt="0"/>
      <dgm:spPr/>
    </dgm:pt>
    <dgm:pt modelId="{169104E6-57E4-465B-B261-D7C6379C93A5}" type="pres">
      <dgm:prSet presAssocID="{3E77B8C6-1E05-4CB7-8949-FFCB8BDE5D50}" presName="compNode" presStyleCnt="0"/>
      <dgm:spPr/>
    </dgm:pt>
    <dgm:pt modelId="{CE693CC5-3AC6-4B97-BC94-2BE3B9EDA9BF}" type="pres">
      <dgm:prSet presAssocID="{3E77B8C6-1E05-4CB7-8949-FFCB8BDE5D50}" presName="pictRect" presStyleLbl="node1" presStyleIdx="3" presStyleCnt="7" custScaleX="129149"/>
      <dgm:spPr>
        <a:solidFill>
          <a:schemeClr val="bg1">
            <a:lumMod val="95000"/>
          </a:schemeClr>
        </a:solidFill>
      </dgm:spPr>
    </dgm:pt>
    <dgm:pt modelId="{8C184989-5FA2-4364-AA80-4676540813A2}" type="pres">
      <dgm:prSet presAssocID="{3E77B8C6-1E05-4CB7-8949-FFCB8BDE5D50}" presName="textRect" presStyleLbl="revTx" presStyleIdx="3" presStyleCnt="7">
        <dgm:presLayoutVars>
          <dgm:bulletEnabled val="1"/>
        </dgm:presLayoutVars>
      </dgm:prSet>
      <dgm:spPr/>
    </dgm:pt>
    <dgm:pt modelId="{1295BA3E-418E-4DE8-A95A-CAC84F49119F}" type="pres">
      <dgm:prSet presAssocID="{279F43AB-F56E-4450-B259-2085D2517456}" presName="sibTrans" presStyleLbl="sibTrans2D1" presStyleIdx="0" presStyleCnt="0"/>
      <dgm:spPr/>
    </dgm:pt>
    <dgm:pt modelId="{3E136533-684F-4593-A381-AB1350A22575}" type="pres">
      <dgm:prSet presAssocID="{4C2581CE-50B5-40B9-80FE-00A89A4A9C56}" presName="compNode" presStyleCnt="0"/>
      <dgm:spPr/>
    </dgm:pt>
    <dgm:pt modelId="{2ADED318-6628-410F-9739-B836ABA39C91}" type="pres">
      <dgm:prSet presAssocID="{4C2581CE-50B5-40B9-80FE-00A89A4A9C56}" presName="pictRect" presStyleLbl="node1" presStyleIdx="4" presStyleCnt="7"/>
      <dgm:spPr>
        <a:solidFill>
          <a:schemeClr val="bg1">
            <a:lumMod val="95000"/>
          </a:schemeClr>
        </a:solidFill>
      </dgm:spPr>
    </dgm:pt>
    <dgm:pt modelId="{4D3AF6D9-4A87-4F59-9F2E-4F238FE29DAB}" type="pres">
      <dgm:prSet presAssocID="{4C2581CE-50B5-40B9-80FE-00A89A4A9C56}" presName="textRect" presStyleLbl="revTx" presStyleIdx="4" presStyleCnt="7">
        <dgm:presLayoutVars>
          <dgm:bulletEnabled val="1"/>
        </dgm:presLayoutVars>
      </dgm:prSet>
      <dgm:spPr/>
    </dgm:pt>
    <dgm:pt modelId="{27D3B509-B4B0-4223-B5D2-03056D0C894B}" type="pres">
      <dgm:prSet presAssocID="{1F9174DF-EBEA-4F7C-BC07-6F26E2F77C2D}" presName="sibTrans" presStyleLbl="sibTrans2D1" presStyleIdx="0" presStyleCnt="0"/>
      <dgm:spPr/>
    </dgm:pt>
    <dgm:pt modelId="{07C832A5-B6C2-46FD-B9E9-904928BC1DBF}" type="pres">
      <dgm:prSet presAssocID="{3A788AAD-B1F1-4185-B17F-94B5627BD1DB}" presName="compNode" presStyleCnt="0"/>
      <dgm:spPr/>
    </dgm:pt>
    <dgm:pt modelId="{646B2AC9-03E4-41AF-9EAF-F0BBF503BB5D}" type="pres">
      <dgm:prSet presAssocID="{3A788AAD-B1F1-4185-B17F-94B5627BD1DB}" presName="pictRect" presStyleLbl="node1" presStyleIdx="5" presStyleCnt="7" custScaleX="172002"/>
      <dgm:spPr>
        <a:solidFill>
          <a:schemeClr val="bg1">
            <a:lumMod val="95000"/>
          </a:schemeClr>
        </a:solidFill>
      </dgm:spPr>
    </dgm:pt>
    <dgm:pt modelId="{0DD68BC1-C05E-4648-BD87-CD51D15F4B8B}" type="pres">
      <dgm:prSet presAssocID="{3A788AAD-B1F1-4185-B17F-94B5627BD1DB}" presName="textRect" presStyleLbl="revTx" presStyleIdx="5" presStyleCnt="7" custScaleX="138209">
        <dgm:presLayoutVars>
          <dgm:bulletEnabled val="1"/>
        </dgm:presLayoutVars>
      </dgm:prSet>
      <dgm:spPr/>
    </dgm:pt>
    <dgm:pt modelId="{DF87B092-197F-45DA-BD3F-8FE9C3ACACB4}" type="pres">
      <dgm:prSet presAssocID="{E2266528-52FB-4938-9437-9FD6B278A163}" presName="sibTrans" presStyleLbl="sibTrans2D1" presStyleIdx="0" presStyleCnt="0"/>
      <dgm:spPr/>
    </dgm:pt>
    <dgm:pt modelId="{0049239F-D26A-4B83-AAF1-FFBCC8DE3CBB}" type="pres">
      <dgm:prSet presAssocID="{38A81960-B5EB-49FA-8D0C-E7E033212A4A}" presName="compNode" presStyleCnt="0"/>
      <dgm:spPr/>
    </dgm:pt>
    <dgm:pt modelId="{6A832E14-BDFC-4137-A2E2-33098D84930C}" type="pres">
      <dgm:prSet presAssocID="{38A81960-B5EB-49FA-8D0C-E7E033212A4A}" presName="pictRect" presStyleLbl="node1" presStyleIdx="6" presStyleCnt="7" custScaleX="219318"/>
      <dgm:spPr>
        <a:solidFill>
          <a:schemeClr val="bg1">
            <a:lumMod val="95000"/>
          </a:schemeClr>
        </a:solidFill>
      </dgm:spPr>
    </dgm:pt>
    <dgm:pt modelId="{AD5F2A4C-4A3F-4A28-AFA4-774A940A0200}" type="pres">
      <dgm:prSet presAssocID="{38A81960-B5EB-49FA-8D0C-E7E033212A4A}" presName="textRect" presStyleLbl="revTx" presStyleIdx="6" presStyleCnt="7" custScaleX="145966">
        <dgm:presLayoutVars>
          <dgm:bulletEnabled val="1"/>
        </dgm:presLayoutVars>
      </dgm:prSet>
      <dgm:spPr/>
    </dgm:pt>
  </dgm:ptLst>
  <dgm:cxnLst>
    <dgm:cxn modelId="{A596F902-3575-457D-8CF1-9A6F62A1965B}" type="presOf" srcId="{38A81960-B5EB-49FA-8D0C-E7E033212A4A}" destId="{AD5F2A4C-4A3F-4A28-AFA4-774A940A0200}" srcOrd="0" destOrd="0" presId="urn:microsoft.com/office/officeart/2005/8/layout/pList1"/>
    <dgm:cxn modelId="{6E450403-71A4-4B09-8631-472AEF1FD863}" type="presOf" srcId="{6F94FB6E-B92A-44DE-842A-5280F7AD184F}" destId="{9727EB50-145F-480D-892E-722A838D0DD6}" srcOrd="0" destOrd="0" presId="urn:microsoft.com/office/officeart/2005/8/layout/pList1"/>
    <dgm:cxn modelId="{8A3D7408-638E-4A90-92B2-2D72ABE1D9D3}" type="presOf" srcId="{4C2581CE-50B5-40B9-80FE-00A89A4A9C56}" destId="{4D3AF6D9-4A87-4F59-9F2E-4F238FE29DAB}" srcOrd="0" destOrd="0" presId="urn:microsoft.com/office/officeart/2005/8/layout/pList1"/>
    <dgm:cxn modelId="{35CEE911-6CD8-4345-9B2F-D13A2499012C}" srcId="{B8CD74F8-F9B8-4560-91C3-2D17C7BF23A7}" destId="{E25CC31A-9CC2-46DA-813B-989DB8ADB1A9}" srcOrd="2" destOrd="0" parTransId="{F7778B83-E423-4505-A586-A362CFC328C2}" sibTransId="{56F7FEE2-53D2-4A8E-9855-0B93358C3156}"/>
    <dgm:cxn modelId="{D732F022-1495-4A51-A14D-45258BABBE45}" type="presOf" srcId="{E994F87A-6497-4F0D-A8AE-02FF51B88264}" destId="{5DEDFE49-834C-43EE-AE4F-96BD7B50D2CC}" srcOrd="0" destOrd="0" presId="urn:microsoft.com/office/officeart/2005/8/layout/pList1"/>
    <dgm:cxn modelId="{D706D332-591D-49C2-822F-5B4073703C6F}" type="presOf" srcId="{56F7FEE2-53D2-4A8E-9855-0B93358C3156}" destId="{68A0C2E4-A89E-47F4-ADB2-C868257E388A}" srcOrd="0" destOrd="0" presId="urn:microsoft.com/office/officeart/2005/8/layout/pList1"/>
    <dgm:cxn modelId="{25A45633-F9FD-4CFA-9E6F-CBA49D1C38F3}" type="presOf" srcId="{E2266528-52FB-4938-9437-9FD6B278A163}" destId="{DF87B092-197F-45DA-BD3F-8FE9C3ACACB4}" srcOrd="0" destOrd="0" presId="urn:microsoft.com/office/officeart/2005/8/layout/pList1"/>
    <dgm:cxn modelId="{FC85A235-141D-44F5-AD3E-1E02CA75C69F}" type="presOf" srcId="{E25CC31A-9CC2-46DA-813B-989DB8ADB1A9}" destId="{FDC38165-7F60-4E9B-A5A4-F17C335AAFDB}" srcOrd="0" destOrd="0" presId="urn:microsoft.com/office/officeart/2005/8/layout/pList1"/>
    <dgm:cxn modelId="{F3BD473C-E124-4E63-A1A6-8BD02BF31F2D}" srcId="{B8CD74F8-F9B8-4560-91C3-2D17C7BF23A7}" destId="{E994F87A-6497-4F0D-A8AE-02FF51B88264}" srcOrd="0" destOrd="0" parTransId="{0C9F867A-F0D9-4E13-868A-D70DF3FCF88F}" sibTransId="{6FF0772A-F6F9-46DC-843A-A1406068028F}"/>
    <dgm:cxn modelId="{9FC8A14A-897D-4C5F-BD60-C68DFCAB2980}" srcId="{B8CD74F8-F9B8-4560-91C3-2D17C7BF23A7}" destId="{6F94FB6E-B92A-44DE-842A-5280F7AD184F}" srcOrd="1" destOrd="0" parTransId="{977A8793-8BD1-4BF3-9C60-7FDC4DC0BA39}" sibTransId="{EADD3ADF-3CD3-4B78-94F1-E5E885DBDD49}"/>
    <dgm:cxn modelId="{A75AA458-EF9D-426A-9CDC-05E057D29369}" type="presOf" srcId="{B8CD74F8-F9B8-4560-91C3-2D17C7BF23A7}" destId="{19F1B097-2908-43FE-AC5D-2990DA830088}" srcOrd="0" destOrd="0" presId="urn:microsoft.com/office/officeart/2005/8/layout/pList1"/>
    <dgm:cxn modelId="{09579B79-EED8-4A77-9FD2-A6E71274DD90}" type="presOf" srcId="{3A788AAD-B1F1-4185-B17F-94B5627BD1DB}" destId="{0DD68BC1-C05E-4648-BD87-CD51D15F4B8B}" srcOrd="0" destOrd="0" presId="urn:microsoft.com/office/officeart/2005/8/layout/pList1"/>
    <dgm:cxn modelId="{84BD618D-6D71-404B-BA09-61252B29063D}" type="presOf" srcId="{3E77B8C6-1E05-4CB7-8949-FFCB8BDE5D50}" destId="{8C184989-5FA2-4364-AA80-4676540813A2}" srcOrd="0" destOrd="0" presId="urn:microsoft.com/office/officeart/2005/8/layout/pList1"/>
    <dgm:cxn modelId="{A6FF4E98-36F3-4F05-84CA-F4B43AB826C7}" type="presOf" srcId="{EADD3ADF-3CD3-4B78-94F1-E5E885DBDD49}" destId="{20C88080-A44D-4852-B777-D25145673956}" srcOrd="0" destOrd="0" presId="urn:microsoft.com/office/officeart/2005/8/layout/pList1"/>
    <dgm:cxn modelId="{C7BCF3B1-7162-42F0-8A67-7370801BDE08}" type="presOf" srcId="{279F43AB-F56E-4450-B259-2085D2517456}" destId="{1295BA3E-418E-4DE8-A95A-CAC84F49119F}" srcOrd="0" destOrd="0" presId="urn:microsoft.com/office/officeart/2005/8/layout/pList1"/>
    <dgm:cxn modelId="{F38F2DB8-CF96-4A93-969B-7AA4F9B6C98B}" srcId="{B8CD74F8-F9B8-4560-91C3-2D17C7BF23A7}" destId="{3E77B8C6-1E05-4CB7-8949-FFCB8BDE5D50}" srcOrd="3" destOrd="0" parTransId="{69774535-4913-4954-B22D-A4D7749E092B}" sibTransId="{279F43AB-F56E-4450-B259-2085D2517456}"/>
    <dgm:cxn modelId="{CADF85B9-85B2-4DC9-8BBC-1523B9561078}" type="presOf" srcId="{1F9174DF-EBEA-4F7C-BC07-6F26E2F77C2D}" destId="{27D3B509-B4B0-4223-B5D2-03056D0C894B}" srcOrd="0" destOrd="0" presId="urn:microsoft.com/office/officeart/2005/8/layout/pList1"/>
    <dgm:cxn modelId="{3ABA21BD-942C-4053-B931-78AF3B220251}" srcId="{B8CD74F8-F9B8-4560-91C3-2D17C7BF23A7}" destId="{38A81960-B5EB-49FA-8D0C-E7E033212A4A}" srcOrd="6" destOrd="0" parTransId="{C254586B-EDE2-4B3D-A681-4AA0EAFEA352}" sibTransId="{E688AB2B-0567-49F2-8058-5FBFBEFD2A41}"/>
    <dgm:cxn modelId="{B82316E2-846C-4BAD-8E11-3160E6249E63}" srcId="{B8CD74F8-F9B8-4560-91C3-2D17C7BF23A7}" destId="{4C2581CE-50B5-40B9-80FE-00A89A4A9C56}" srcOrd="4" destOrd="0" parTransId="{1D660DFC-E5CF-4F02-91E9-F8FCD40580A8}" sibTransId="{1F9174DF-EBEA-4F7C-BC07-6F26E2F77C2D}"/>
    <dgm:cxn modelId="{4E676FE8-3B02-40D1-BDDF-3D3F0E695868}" srcId="{B8CD74F8-F9B8-4560-91C3-2D17C7BF23A7}" destId="{3A788AAD-B1F1-4185-B17F-94B5627BD1DB}" srcOrd="5" destOrd="0" parTransId="{A7F6751C-053C-489E-A1D4-A40FD437EFE7}" sibTransId="{E2266528-52FB-4938-9437-9FD6B278A163}"/>
    <dgm:cxn modelId="{9898B0EA-9AF3-432F-8F7B-082359C149D9}" type="presOf" srcId="{6FF0772A-F6F9-46DC-843A-A1406068028F}" destId="{53BD36F3-AD9D-4D10-86B4-1CC01A093C95}" srcOrd="0" destOrd="0" presId="urn:microsoft.com/office/officeart/2005/8/layout/pList1"/>
    <dgm:cxn modelId="{D8E57FAC-DDFC-4B0C-8C33-AEA51FCFCC64}" type="presParOf" srcId="{19F1B097-2908-43FE-AC5D-2990DA830088}" destId="{947107E0-DE38-4668-939C-977AE7D55BB7}" srcOrd="0" destOrd="0" presId="urn:microsoft.com/office/officeart/2005/8/layout/pList1"/>
    <dgm:cxn modelId="{71B399F9-0679-4AC9-8930-DA19AF014696}" type="presParOf" srcId="{947107E0-DE38-4668-939C-977AE7D55BB7}" destId="{E0F2A471-E5CC-4AF1-8183-8C9898AA166E}" srcOrd="0" destOrd="0" presId="urn:microsoft.com/office/officeart/2005/8/layout/pList1"/>
    <dgm:cxn modelId="{A4257D5B-226C-4570-AC75-37F1708ABFF6}" type="presParOf" srcId="{947107E0-DE38-4668-939C-977AE7D55BB7}" destId="{5DEDFE49-834C-43EE-AE4F-96BD7B50D2CC}" srcOrd="1" destOrd="0" presId="urn:microsoft.com/office/officeart/2005/8/layout/pList1"/>
    <dgm:cxn modelId="{8F4A84E4-4249-4525-BE2D-24C67E31A766}" type="presParOf" srcId="{19F1B097-2908-43FE-AC5D-2990DA830088}" destId="{53BD36F3-AD9D-4D10-86B4-1CC01A093C95}" srcOrd="1" destOrd="0" presId="urn:microsoft.com/office/officeart/2005/8/layout/pList1"/>
    <dgm:cxn modelId="{969A8AFA-8F58-4464-AD1F-180E8D440A02}" type="presParOf" srcId="{19F1B097-2908-43FE-AC5D-2990DA830088}" destId="{8739A7A2-64B8-4224-8F1A-91F5B67199C6}" srcOrd="2" destOrd="0" presId="urn:microsoft.com/office/officeart/2005/8/layout/pList1"/>
    <dgm:cxn modelId="{5020D955-C6E7-479C-B799-9D99C696BF20}" type="presParOf" srcId="{8739A7A2-64B8-4224-8F1A-91F5B67199C6}" destId="{80405EA9-B203-488A-9011-7C255EEE84AC}" srcOrd="0" destOrd="0" presId="urn:microsoft.com/office/officeart/2005/8/layout/pList1"/>
    <dgm:cxn modelId="{45A1E00D-442F-4004-A5A3-2EDB6B1E113A}" type="presParOf" srcId="{8739A7A2-64B8-4224-8F1A-91F5B67199C6}" destId="{9727EB50-145F-480D-892E-722A838D0DD6}" srcOrd="1" destOrd="0" presId="urn:microsoft.com/office/officeart/2005/8/layout/pList1"/>
    <dgm:cxn modelId="{FB68A818-3CF3-4AAB-BE5E-4CC93D8C01BE}" type="presParOf" srcId="{19F1B097-2908-43FE-AC5D-2990DA830088}" destId="{20C88080-A44D-4852-B777-D25145673956}" srcOrd="3" destOrd="0" presId="urn:microsoft.com/office/officeart/2005/8/layout/pList1"/>
    <dgm:cxn modelId="{FD364759-E0E3-4163-93B4-9DD11590D540}" type="presParOf" srcId="{19F1B097-2908-43FE-AC5D-2990DA830088}" destId="{937E3C73-F47B-4A24-9A66-DF00DB9A24F1}" srcOrd="4" destOrd="0" presId="urn:microsoft.com/office/officeart/2005/8/layout/pList1"/>
    <dgm:cxn modelId="{86905DED-7A0C-4347-8F86-9D2E72CC0520}" type="presParOf" srcId="{937E3C73-F47B-4A24-9A66-DF00DB9A24F1}" destId="{52027AED-045E-4425-B083-A5CAFBA56B7C}" srcOrd="0" destOrd="0" presId="urn:microsoft.com/office/officeart/2005/8/layout/pList1"/>
    <dgm:cxn modelId="{2A072668-CC65-416F-B4A4-D43C5DAD8C82}" type="presParOf" srcId="{937E3C73-F47B-4A24-9A66-DF00DB9A24F1}" destId="{FDC38165-7F60-4E9B-A5A4-F17C335AAFDB}" srcOrd="1" destOrd="0" presId="urn:microsoft.com/office/officeart/2005/8/layout/pList1"/>
    <dgm:cxn modelId="{3C9A49D6-9984-463A-8173-AE3FF4AB3486}" type="presParOf" srcId="{19F1B097-2908-43FE-AC5D-2990DA830088}" destId="{68A0C2E4-A89E-47F4-ADB2-C868257E388A}" srcOrd="5" destOrd="0" presId="urn:microsoft.com/office/officeart/2005/8/layout/pList1"/>
    <dgm:cxn modelId="{962FAD15-1A4B-434F-BAF9-06618901734F}" type="presParOf" srcId="{19F1B097-2908-43FE-AC5D-2990DA830088}" destId="{169104E6-57E4-465B-B261-D7C6379C93A5}" srcOrd="6" destOrd="0" presId="urn:microsoft.com/office/officeart/2005/8/layout/pList1"/>
    <dgm:cxn modelId="{7DE2EBC0-2B4F-43AC-BFB4-412D0545428D}" type="presParOf" srcId="{169104E6-57E4-465B-B261-D7C6379C93A5}" destId="{CE693CC5-3AC6-4B97-BC94-2BE3B9EDA9BF}" srcOrd="0" destOrd="0" presId="urn:microsoft.com/office/officeart/2005/8/layout/pList1"/>
    <dgm:cxn modelId="{3038F021-4426-4D8E-9E1D-AEC20D6F8263}" type="presParOf" srcId="{169104E6-57E4-465B-B261-D7C6379C93A5}" destId="{8C184989-5FA2-4364-AA80-4676540813A2}" srcOrd="1" destOrd="0" presId="urn:microsoft.com/office/officeart/2005/8/layout/pList1"/>
    <dgm:cxn modelId="{8483B917-A177-4109-A303-F902BF891892}" type="presParOf" srcId="{19F1B097-2908-43FE-AC5D-2990DA830088}" destId="{1295BA3E-418E-4DE8-A95A-CAC84F49119F}" srcOrd="7" destOrd="0" presId="urn:microsoft.com/office/officeart/2005/8/layout/pList1"/>
    <dgm:cxn modelId="{7A7921FB-EAA0-4C37-BE8A-5948D1BA3BE0}" type="presParOf" srcId="{19F1B097-2908-43FE-AC5D-2990DA830088}" destId="{3E136533-684F-4593-A381-AB1350A22575}" srcOrd="8" destOrd="0" presId="urn:microsoft.com/office/officeart/2005/8/layout/pList1"/>
    <dgm:cxn modelId="{C6A52125-6B17-4D9B-9CC9-5B2F8E9BFD01}" type="presParOf" srcId="{3E136533-684F-4593-A381-AB1350A22575}" destId="{2ADED318-6628-410F-9739-B836ABA39C91}" srcOrd="0" destOrd="0" presId="urn:microsoft.com/office/officeart/2005/8/layout/pList1"/>
    <dgm:cxn modelId="{075D8900-36E1-49BC-91E8-565B0444C92E}" type="presParOf" srcId="{3E136533-684F-4593-A381-AB1350A22575}" destId="{4D3AF6D9-4A87-4F59-9F2E-4F238FE29DAB}" srcOrd="1" destOrd="0" presId="urn:microsoft.com/office/officeart/2005/8/layout/pList1"/>
    <dgm:cxn modelId="{4D8E5303-68BB-402B-8914-190A256046AE}" type="presParOf" srcId="{19F1B097-2908-43FE-AC5D-2990DA830088}" destId="{27D3B509-B4B0-4223-B5D2-03056D0C894B}" srcOrd="9" destOrd="0" presId="urn:microsoft.com/office/officeart/2005/8/layout/pList1"/>
    <dgm:cxn modelId="{E544F1AE-30AA-468C-A605-1882105B19C5}" type="presParOf" srcId="{19F1B097-2908-43FE-AC5D-2990DA830088}" destId="{07C832A5-B6C2-46FD-B9E9-904928BC1DBF}" srcOrd="10" destOrd="0" presId="urn:microsoft.com/office/officeart/2005/8/layout/pList1"/>
    <dgm:cxn modelId="{72C36542-2C42-427D-9838-9BC33D6931D6}" type="presParOf" srcId="{07C832A5-B6C2-46FD-B9E9-904928BC1DBF}" destId="{646B2AC9-03E4-41AF-9EAF-F0BBF503BB5D}" srcOrd="0" destOrd="0" presId="urn:microsoft.com/office/officeart/2005/8/layout/pList1"/>
    <dgm:cxn modelId="{B91D3B42-1569-4BD9-A7BB-687B8EC58D68}" type="presParOf" srcId="{07C832A5-B6C2-46FD-B9E9-904928BC1DBF}" destId="{0DD68BC1-C05E-4648-BD87-CD51D15F4B8B}" srcOrd="1" destOrd="0" presId="urn:microsoft.com/office/officeart/2005/8/layout/pList1"/>
    <dgm:cxn modelId="{C4280B08-29E2-4852-BE49-E7D8F442BBFD}" type="presParOf" srcId="{19F1B097-2908-43FE-AC5D-2990DA830088}" destId="{DF87B092-197F-45DA-BD3F-8FE9C3ACACB4}" srcOrd="11" destOrd="0" presId="urn:microsoft.com/office/officeart/2005/8/layout/pList1"/>
    <dgm:cxn modelId="{67B39985-BD12-4DFC-8E5C-682B55EFE700}" type="presParOf" srcId="{19F1B097-2908-43FE-AC5D-2990DA830088}" destId="{0049239F-D26A-4B83-AAF1-FFBCC8DE3CBB}" srcOrd="12" destOrd="0" presId="urn:microsoft.com/office/officeart/2005/8/layout/pList1"/>
    <dgm:cxn modelId="{14002EE1-832D-4EED-A8AC-A69763C2DB6C}" type="presParOf" srcId="{0049239F-D26A-4B83-AAF1-FFBCC8DE3CBB}" destId="{6A832E14-BDFC-4137-A2E2-33098D84930C}" srcOrd="0" destOrd="0" presId="urn:microsoft.com/office/officeart/2005/8/layout/pList1"/>
    <dgm:cxn modelId="{18F5A8C4-3022-462A-BAFF-EDDC8E377DE4}" type="presParOf" srcId="{0049239F-D26A-4B83-AAF1-FFBCC8DE3CBB}" destId="{AD5F2A4C-4A3F-4A28-AFA4-774A940A0200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8CD74F8-F9B8-4560-91C3-2D17C7BF23A7}" type="doc">
      <dgm:prSet loTypeId="urn:microsoft.com/office/officeart/2005/8/layout/pList1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994F87A-6497-4F0D-A8AE-02FF51B88264}">
      <dgm:prSet phldrT="[Text]" custT="1"/>
      <dgm:spPr/>
      <dgm:t>
        <a:bodyPr/>
        <a:lstStyle/>
        <a:p>
          <a:r>
            <a:rPr lang="de-DE" sz="1800" b="0"/>
            <a:t>EIN/AUS Schalter</a:t>
          </a:r>
        </a:p>
      </dgm:t>
    </dgm:pt>
    <dgm:pt modelId="{0C9F867A-F0D9-4E13-868A-D70DF3FCF88F}" type="parTrans" cxnId="{F3BD473C-E124-4E63-A1A6-8BD02BF31F2D}">
      <dgm:prSet/>
      <dgm:spPr/>
      <dgm:t>
        <a:bodyPr/>
        <a:lstStyle/>
        <a:p>
          <a:endParaRPr lang="de-DE"/>
        </a:p>
      </dgm:t>
    </dgm:pt>
    <dgm:pt modelId="{6FF0772A-F6F9-46DC-843A-A1406068028F}" type="sibTrans" cxnId="{F3BD473C-E124-4E63-A1A6-8BD02BF31F2D}">
      <dgm:prSet/>
      <dgm:spPr/>
      <dgm:t>
        <a:bodyPr/>
        <a:lstStyle/>
        <a:p>
          <a:endParaRPr lang="de-DE"/>
        </a:p>
      </dgm:t>
    </dgm:pt>
    <dgm:pt modelId="{6F94FB6E-B92A-44DE-842A-5280F7AD184F}">
      <dgm:prSet phldrT="[Text]" custT="1"/>
      <dgm:spPr/>
      <dgm:t>
        <a:bodyPr/>
        <a:lstStyle/>
        <a:p>
          <a:r>
            <a:rPr lang="de-DE" sz="1800" b="0" i="0"/>
            <a:t>Produktstrom</a:t>
          </a:r>
          <a:endParaRPr lang="de-DE" sz="1800" b="0"/>
        </a:p>
      </dgm:t>
    </dgm:pt>
    <dgm:pt modelId="{977A8793-8BD1-4BF3-9C60-7FDC4DC0BA39}" type="parTrans" cxnId="{9FC8A14A-897D-4C5F-BD60-C68DFCAB2980}">
      <dgm:prSet/>
      <dgm:spPr/>
      <dgm:t>
        <a:bodyPr/>
        <a:lstStyle/>
        <a:p>
          <a:endParaRPr lang="de-DE"/>
        </a:p>
      </dgm:t>
    </dgm:pt>
    <dgm:pt modelId="{EADD3ADF-3CD3-4B78-94F1-E5E885DBDD49}" type="sibTrans" cxnId="{9FC8A14A-897D-4C5F-BD60-C68DFCAB2980}">
      <dgm:prSet/>
      <dgm:spPr/>
      <dgm:t>
        <a:bodyPr/>
        <a:lstStyle/>
        <a:p>
          <a:endParaRPr lang="de-DE"/>
        </a:p>
      </dgm:t>
    </dgm:pt>
    <dgm:pt modelId="{E25CC31A-9CC2-46DA-813B-989DB8ADB1A9}">
      <dgm:prSet phldrT="[Text]" custT="1"/>
      <dgm:spPr/>
      <dgm:t>
        <a:bodyPr/>
        <a:lstStyle/>
        <a:p>
          <a:r>
            <a:rPr lang="de-DE" sz="1800" b="0" i="0"/>
            <a:t>Produktstromt</a:t>
          </a:r>
          <a:r>
            <a:rPr lang="de-DE" sz="1800" b="0"/>
            <a:t>emperatur</a:t>
          </a:r>
        </a:p>
      </dgm:t>
    </dgm:pt>
    <dgm:pt modelId="{F7778B83-E423-4505-A586-A362CFC328C2}" type="parTrans" cxnId="{35CEE911-6CD8-4345-9B2F-D13A2499012C}">
      <dgm:prSet/>
      <dgm:spPr/>
      <dgm:t>
        <a:bodyPr/>
        <a:lstStyle/>
        <a:p>
          <a:endParaRPr lang="de-DE"/>
        </a:p>
      </dgm:t>
    </dgm:pt>
    <dgm:pt modelId="{56F7FEE2-53D2-4A8E-9855-0B93358C3156}" type="sibTrans" cxnId="{35CEE911-6CD8-4345-9B2F-D13A2499012C}">
      <dgm:prSet/>
      <dgm:spPr/>
      <dgm:t>
        <a:bodyPr/>
        <a:lstStyle/>
        <a:p>
          <a:endParaRPr lang="de-DE"/>
        </a:p>
      </dgm:t>
    </dgm:pt>
    <dgm:pt modelId="{3E77B8C6-1E05-4CB7-8949-FFCB8BDE5D50}">
      <dgm:prSet phldrT="[Text]" custT="1"/>
      <dgm:spPr/>
      <dgm:t>
        <a:bodyPr/>
        <a:lstStyle/>
        <a:p>
          <a:r>
            <a:rPr lang="de-DE" sz="1800" b="0" i="0"/>
            <a:t>Verbrennungs-reaktion</a:t>
          </a:r>
          <a:endParaRPr lang="de-DE" sz="1800" b="0"/>
        </a:p>
      </dgm:t>
    </dgm:pt>
    <dgm:pt modelId="{69774535-4913-4954-B22D-A4D7749E092B}" type="parTrans" cxnId="{F38F2DB8-CF96-4A93-969B-7AA4F9B6C98B}">
      <dgm:prSet/>
      <dgm:spPr/>
      <dgm:t>
        <a:bodyPr/>
        <a:lstStyle/>
        <a:p>
          <a:endParaRPr lang="de-DE"/>
        </a:p>
      </dgm:t>
    </dgm:pt>
    <dgm:pt modelId="{279F43AB-F56E-4450-B259-2085D2517456}" type="sibTrans" cxnId="{F38F2DB8-CF96-4A93-969B-7AA4F9B6C98B}">
      <dgm:prSet/>
      <dgm:spPr/>
      <dgm:t>
        <a:bodyPr/>
        <a:lstStyle/>
        <a:p>
          <a:endParaRPr lang="de-DE"/>
        </a:p>
      </dgm:t>
    </dgm:pt>
    <dgm:pt modelId="{4C2581CE-50B5-40B9-80FE-00A89A4A9C56}">
      <dgm:prSet phldrT="[Text]" custT="1"/>
      <dgm:spPr/>
      <dgm:t>
        <a:bodyPr/>
        <a:lstStyle/>
        <a:p>
          <a:r>
            <a:rPr lang="de-DE" sz="1800" b="0"/>
            <a:t>Wärmeverlust</a:t>
          </a:r>
        </a:p>
      </dgm:t>
    </dgm:pt>
    <dgm:pt modelId="{1D660DFC-E5CF-4F02-91E9-F8FCD40580A8}" type="parTrans" cxnId="{B82316E2-846C-4BAD-8E11-3160E6249E63}">
      <dgm:prSet/>
      <dgm:spPr/>
      <dgm:t>
        <a:bodyPr/>
        <a:lstStyle/>
        <a:p>
          <a:endParaRPr lang="de-DE"/>
        </a:p>
      </dgm:t>
    </dgm:pt>
    <dgm:pt modelId="{1F9174DF-EBEA-4F7C-BC07-6F26E2F77C2D}" type="sibTrans" cxnId="{B82316E2-846C-4BAD-8E11-3160E6249E63}">
      <dgm:prSet/>
      <dgm:spPr/>
      <dgm:t>
        <a:bodyPr/>
        <a:lstStyle/>
        <a:p>
          <a:endParaRPr lang="de-DE"/>
        </a:p>
      </dgm:t>
    </dgm:pt>
    <dgm:pt modelId="{3A788AAD-B1F1-4185-B17F-94B5627BD1DB}">
      <dgm:prSet phldrT="[Text]" custT="1"/>
      <dgm:spPr/>
      <dgm:t>
        <a:bodyPr/>
        <a:lstStyle/>
        <a:p>
          <a:r>
            <a:rPr lang="de-DE" sz="1800" b="0" i="0"/>
            <a:t>Verbrennungsprodukt</a:t>
          </a:r>
          <a:endParaRPr lang="de-DE" sz="1800" b="0"/>
        </a:p>
      </dgm:t>
    </dgm:pt>
    <dgm:pt modelId="{A7F6751C-053C-489E-A1D4-A40FD437EFE7}" type="parTrans" cxnId="{4E676FE8-3B02-40D1-BDDF-3D3F0E695868}">
      <dgm:prSet/>
      <dgm:spPr/>
      <dgm:t>
        <a:bodyPr/>
        <a:lstStyle/>
        <a:p>
          <a:endParaRPr lang="de-DE"/>
        </a:p>
      </dgm:t>
    </dgm:pt>
    <dgm:pt modelId="{E2266528-52FB-4938-9437-9FD6B278A163}" type="sibTrans" cxnId="{4E676FE8-3B02-40D1-BDDF-3D3F0E695868}">
      <dgm:prSet/>
      <dgm:spPr/>
      <dgm:t>
        <a:bodyPr/>
        <a:lstStyle/>
        <a:p>
          <a:endParaRPr lang="de-DE"/>
        </a:p>
      </dgm:t>
    </dgm:pt>
    <dgm:pt modelId="{38A81960-B5EB-49FA-8D0C-E7E033212A4A}">
      <dgm:prSet phldrT="[Text]" custT="1"/>
      <dgm:spPr/>
      <dgm:t>
        <a:bodyPr/>
        <a:lstStyle/>
        <a:p>
          <a:r>
            <a:rPr lang="de-DE" sz="1800" b="0"/>
            <a:t>Alarme &amp; Warnungen</a:t>
          </a:r>
        </a:p>
      </dgm:t>
    </dgm:pt>
    <dgm:pt modelId="{C254586B-EDE2-4B3D-A681-4AA0EAFEA352}" type="parTrans" cxnId="{3ABA21BD-942C-4053-B931-78AF3B220251}">
      <dgm:prSet/>
      <dgm:spPr/>
      <dgm:t>
        <a:bodyPr/>
        <a:lstStyle/>
        <a:p>
          <a:endParaRPr lang="de-DE"/>
        </a:p>
      </dgm:t>
    </dgm:pt>
    <dgm:pt modelId="{E688AB2B-0567-49F2-8058-5FBFBEFD2A41}" type="sibTrans" cxnId="{3ABA21BD-942C-4053-B931-78AF3B220251}">
      <dgm:prSet/>
      <dgm:spPr/>
      <dgm:t>
        <a:bodyPr/>
        <a:lstStyle/>
        <a:p>
          <a:endParaRPr lang="de-DE"/>
        </a:p>
      </dgm:t>
    </dgm:pt>
    <dgm:pt modelId="{19F1B097-2908-43FE-AC5D-2990DA830088}" type="pres">
      <dgm:prSet presAssocID="{B8CD74F8-F9B8-4560-91C3-2D17C7BF23A7}" presName="Name0" presStyleCnt="0">
        <dgm:presLayoutVars>
          <dgm:dir/>
          <dgm:resizeHandles val="exact"/>
        </dgm:presLayoutVars>
      </dgm:prSet>
      <dgm:spPr/>
    </dgm:pt>
    <dgm:pt modelId="{947107E0-DE38-4668-939C-977AE7D55BB7}" type="pres">
      <dgm:prSet presAssocID="{E994F87A-6497-4F0D-A8AE-02FF51B88264}" presName="compNode" presStyleCnt="0"/>
      <dgm:spPr/>
    </dgm:pt>
    <dgm:pt modelId="{E0F2A471-E5CC-4AF1-8183-8C9898AA166E}" type="pres">
      <dgm:prSet presAssocID="{E994F87A-6497-4F0D-A8AE-02FF51B88264}" presName="pictRect" presStyleLbl="node1" presStyleIdx="0" presStyleCnt="7" custScaleX="84270"/>
      <dgm:spPr>
        <a:solidFill>
          <a:srgbClr val="C00000"/>
        </a:solidFill>
      </dgm:spPr>
    </dgm:pt>
    <dgm:pt modelId="{5DEDFE49-834C-43EE-AE4F-96BD7B50D2CC}" type="pres">
      <dgm:prSet presAssocID="{E994F87A-6497-4F0D-A8AE-02FF51B88264}" presName="textRect" presStyleLbl="revTx" presStyleIdx="0" presStyleCnt="7">
        <dgm:presLayoutVars>
          <dgm:bulletEnabled val="1"/>
        </dgm:presLayoutVars>
      </dgm:prSet>
      <dgm:spPr/>
    </dgm:pt>
    <dgm:pt modelId="{53BD36F3-AD9D-4D10-86B4-1CC01A093C95}" type="pres">
      <dgm:prSet presAssocID="{6FF0772A-F6F9-46DC-843A-A1406068028F}" presName="sibTrans" presStyleLbl="sibTrans2D1" presStyleIdx="0" presStyleCnt="0"/>
      <dgm:spPr/>
    </dgm:pt>
    <dgm:pt modelId="{8739A7A2-64B8-4224-8F1A-91F5B67199C6}" type="pres">
      <dgm:prSet presAssocID="{6F94FB6E-B92A-44DE-842A-5280F7AD184F}" presName="compNode" presStyleCnt="0"/>
      <dgm:spPr/>
    </dgm:pt>
    <dgm:pt modelId="{80405EA9-B203-488A-9011-7C255EEE84AC}" type="pres">
      <dgm:prSet presAssocID="{6F94FB6E-B92A-44DE-842A-5280F7AD184F}" presName="pictRect" presStyleLbl="node1" presStyleIdx="1" presStyleCnt="7" custScaleX="114991"/>
      <dgm:spPr>
        <a:solidFill>
          <a:schemeClr val="bg1">
            <a:lumMod val="95000"/>
          </a:schemeClr>
        </a:solidFill>
      </dgm:spPr>
    </dgm:pt>
    <dgm:pt modelId="{9727EB50-145F-480D-892E-722A838D0DD6}" type="pres">
      <dgm:prSet presAssocID="{6F94FB6E-B92A-44DE-842A-5280F7AD184F}" presName="textRect" presStyleLbl="revTx" presStyleIdx="1" presStyleCnt="7">
        <dgm:presLayoutVars>
          <dgm:bulletEnabled val="1"/>
        </dgm:presLayoutVars>
      </dgm:prSet>
      <dgm:spPr/>
    </dgm:pt>
    <dgm:pt modelId="{20C88080-A44D-4852-B777-D25145673956}" type="pres">
      <dgm:prSet presAssocID="{EADD3ADF-3CD3-4B78-94F1-E5E885DBDD49}" presName="sibTrans" presStyleLbl="sibTrans2D1" presStyleIdx="0" presStyleCnt="0"/>
      <dgm:spPr/>
    </dgm:pt>
    <dgm:pt modelId="{937E3C73-F47B-4A24-9A66-DF00DB9A24F1}" type="pres">
      <dgm:prSet presAssocID="{E25CC31A-9CC2-46DA-813B-989DB8ADB1A9}" presName="compNode" presStyleCnt="0"/>
      <dgm:spPr/>
    </dgm:pt>
    <dgm:pt modelId="{52027AED-045E-4425-B083-A5CAFBA56B7C}" type="pres">
      <dgm:prSet presAssocID="{E25CC31A-9CC2-46DA-813B-989DB8ADB1A9}" presName="pictRect" presStyleLbl="node1" presStyleIdx="2" presStyleCnt="7" custScaleX="128642"/>
      <dgm:spPr>
        <a:solidFill>
          <a:schemeClr val="bg1">
            <a:lumMod val="95000"/>
          </a:schemeClr>
        </a:solidFill>
      </dgm:spPr>
    </dgm:pt>
    <dgm:pt modelId="{FDC38165-7F60-4E9B-A5A4-F17C335AAFDB}" type="pres">
      <dgm:prSet presAssocID="{E25CC31A-9CC2-46DA-813B-989DB8ADB1A9}" presName="textRect" presStyleLbl="revTx" presStyleIdx="2" presStyleCnt="7" custScaleX="154926">
        <dgm:presLayoutVars>
          <dgm:bulletEnabled val="1"/>
        </dgm:presLayoutVars>
      </dgm:prSet>
      <dgm:spPr/>
    </dgm:pt>
    <dgm:pt modelId="{68A0C2E4-A89E-47F4-ADB2-C868257E388A}" type="pres">
      <dgm:prSet presAssocID="{56F7FEE2-53D2-4A8E-9855-0B93358C3156}" presName="sibTrans" presStyleLbl="sibTrans2D1" presStyleIdx="0" presStyleCnt="0"/>
      <dgm:spPr/>
    </dgm:pt>
    <dgm:pt modelId="{169104E6-57E4-465B-B261-D7C6379C93A5}" type="pres">
      <dgm:prSet presAssocID="{3E77B8C6-1E05-4CB7-8949-FFCB8BDE5D50}" presName="compNode" presStyleCnt="0"/>
      <dgm:spPr/>
    </dgm:pt>
    <dgm:pt modelId="{CE693CC5-3AC6-4B97-BC94-2BE3B9EDA9BF}" type="pres">
      <dgm:prSet presAssocID="{3E77B8C6-1E05-4CB7-8949-FFCB8BDE5D50}" presName="pictRect" presStyleLbl="node1" presStyleIdx="3" presStyleCnt="7" custScaleX="129149"/>
      <dgm:spPr>
        <a:solidFill>
          <a:schemeClr val="bg1">
            <a:lumMod val="95000"/>
          </a:schemeClr>
        </a:solidFill>
      </dgm:spPr>
    </dgm:pt>
    <dgm:pt modelId="{8C184989-5FA2-4364-AA80-4676540813A2}" type="pres">
      <dgm:prSet presAssocID="{3E77B8C6-1E05-4CB7-8949-FFCB8BDE5D50}" presName="textRect" presStyleLbl="revTx" presStyleIdx="3" presStyleCnt="7">
        <dgm:presLayoutVars>
          <dgm:bulletEnabled val="1"/>
        </dgm:presLayoutVars>
      </dgm:prSet>
      <dgm:spPr/>
    </dgm:pt>
    <dgm:pt modelId="{1295BA3E-418E-4DE8-A95A-CAC84F49119F}" type="pres">
      <dgm:prSet presAssocID="{279F43AB-F56E-4450-B259-2085D2517456}" presName="sibTrans" presStyleLbl="sibTrans2D1" presStyleIdx="0" presStyleCnt="0"/>
      <dgm:spPr/>
    </dgm:pt>
    <dgm:pt modelId="{3E136533-684F-4593-A381-AB1350A22575}" type="pres">
      <dgm:prSet presAssocID="{4C2581CE-50B5-40B9-80FE-00A89A4A9C56}" presName="compNode" presStyleCnt="0"/>
      <dgm:spPr/>
    </dgm:pt>
    <dgm:pt modelId="{2ADED318-6628-410F-9739-B836ABA39C91}" type="pres">
      <dgm:prSet presAssocID="{4C2581CE-50B5-40B9-80FE-00A89A4A9C56}" presName="pictRect" presStyleLbl="node1" presStyleIdx="4" presStyleCnt="7"/>
      <dgm:spPr>
        <a:solidFill>
          <a:schemeClr val="bg1">
            <a:lumMod val="95000"/>
          </a:schemeClr>
        </a:solidFill>
      </dgm:spPr>
    </dgm:pt>
    <dgm:pt modelId="{4D3AF6D9-4A87-4F59-9F2E-4F238FE29DAB}" type="pres">
      <dgm:prSet presAssocID="{4C2581CE-50B5-40B9-80FE-00A89A4A9C56}" presName="textRect" presStyleLbl="revTx" presStyleIdx="4" presStyleCnt="7">
        <dgm:presLayoutVars>
          <dgm:bulletEnabled val="1"/>
        </dgm:presLayoutVars>
      </dgm:prSet>
      <dgm:spPr/>
    </dgm:pt>
    <dgm:pt modelId="{27D3B509-B4B0-4223-B5D2-03056D0C894B}" type="pres">
      <dgm:prSet presAssocID="{1F9174DF-EBEA-4F7C-BC07-6F26E2F77C2D}" presName="sibTrans" presStyleLbl="sibTrans2D1" presStyleIdx="0" presStyleCnt="0"/>
      <dgm:spPr/>
    </dgm:pt>
    <dgm:pt modelId="{07C832A5-B6C2-46FD-B9E9-904928BC1DBF}" type="pres">
      <dgm:prSet presAssocID="{3A788AAD-B1F1-4185-B17F-94B5627BD1DB}" presName="compNode" presStyleCnt="0"/>
      <dgm:spPr/>
    </dgm:pt>
    <dgm:pt modelId="{646B2AC9-03E4-41AF-9EAF-F0BBF503BB5D}" type="pres">
      <dgm:prSet presAssocID="{3A788AAD-B1F1-4185-B17F-94B5627BD1DB}" presName="pictRect" presStyleLbl="node1" presStyleIdx="5" presStyleCnt="7" custScaleX="172002"/>
      <dgm:spPr>
        <a:solidFill>
          <a:srgbClr val="C00000"/>
        </a:solidFill>
      </dgm:spPr>
    </dgm:pt>
    <dgm:pt modelId="{0DD68BC1-C05E-4648-BD87-CD51D15F4B8B}" type="pres">
      <dgm:prSet presAssocID="{3A788AAD-B1F1-4185-B17F-94B5627BD1DB}" presName="textRect" presStyleLbl="revTx" presStyleIdx="5" presStyleCnt="7" custScaleX="138209">
        <dgm:presLayoutVars>
          <dgm:bulletEnabled val="1"/>
        </dgm:presLayoutVars>
      </dgm:prSet>
      <dgm:spPr/>
    </dgm:pt>
    <dgm:pt modelId="{DF87B092-197F-45DA-BD3F-8FE9C3ACACB4}" type="pres">
      <dgm:prSet presAssocID="{E2266528-52FB-4938-9437-9FD6B278A163}" presName="sibTrans" presStyleLbl="sibTrans2D1" presStyleIdx="0" presStyleCnt="0"/>
      <dgm:spPr/>
    </dgm:pt>
    <dgm:pt modelId="{0049239F-D26A-4B83-AAF1-FFBCC8DE3CBB}" type="pres">
      <dgm:prSet presAssocID="{38A81960-B5EB-49FA-8D0C-E7E033212A4A}" presName="compNode" presStyleCnt="0"/>
      <dgm:spPr/>
    </dgm:pt>
    <dgm:pt modelId="{6A832E14-BDFC-4137-A2E2-33098D84930C}" type="pres">
      <dgm:prSet presAssocID="{38A81960-B5EB-49FA-8D0C-E7E033212A4A}" presName="pictRect" presStyleLbl="node1" presStyleIdx="6" presStyleCnt="7" custScaleX="219318"/>
      <dgm:spPr>
        <a:solidFill>
          <a:schemeClr val="bg1">
            <a:lumMod val="95000"/>
          </a:schemeClr>
        </a:solidFill>
      </dgm:spPr>
    </dgm:pt>
    <dgm:pt modelId="{AD5F2A4C-4A3F-4A28-AFA4-774A940A0200}" type="pres">
      <dgm:prSet presAssocID="{38A81960-B5EB-49FA-8D0C-E7E033212A4A}" presName="textRect" presStyleLbl="revTx" presStyleIdx="6" presStyleCnt="7" custScaleX="145966">
        <dgm:presLayoutVars>
          <dgm:bulletEnabled val="1"/>
        </dgm:presLayoutVars>
      </dgm:prSet>
      <dgm:spPr/>
    </dgm:pt>
  </dgm:ptLst>
  <dgm:cxnLst>
    <dgm:cxn modelId="{A596F902-3575-457D-8CF1-9A6F62A1965B}" type="presOf" srcId="{38A81960-B5EB-49FA-8D0C-E7E033212A4A}" destId="{AD5F2A4C-4A3F-4A28-AFA4-774A940A0200}" srcOrd="0" destOrd="0" presId="urn:microsoft.com/office/officeart/2005/8/layout/pList1"/>
    <dgm:cxn modelId="{6E450403-71A4-4B09-8631-472AEF1FD863}" type="presOf" srcId="{6F94FB6E-B92A-44DE-842A-5280F7AD184F}" destId="{9727EB50-145F-480D-892E-722A838D0DD6}" srcOrd="0" destOrd="0" presId="urn:microsoft.com/office/officeart/2005/8/layout/pList1"/>
    <dgm:cxn modelId="{8A3D7408-638E-4A90-92B2-2D72ABE1D9D3}" type="presOf" srcId="{4C2581CE-50B5-40B9-80FE-00A89A4A9C56}" destId="{4D3AF6D9-4A87-4F59-9F2E-4F238FE29DAB}" srcOrd="0" destOrd="0" presId="urn:microsoft.com/office/officeart/2005/8/layout/pList1"/>
    <dgm:cxn modelId="{35CEE911-6CD8-4345-9B2F-D13A2499012C}" srcId="{B8CD74F8-F9B8-4560-91C3-2D17C7BF23A7}" destId="{E25CC31A-9CC2-46DA-813B-989DB8ADB1A9}" srcOrd="2" destOrd="0" parTransId="{F7778B83-E423-4505-A586-A362CFC328C2}" sibTransId="{56F7FEE2-53D2-4A8E-9855-0B93358C3156}"/>
    <dgm:cxn modelId="{D732F022-1495-4A51-A14D-45258BABBE45}" type="presOf" srcId="{E994F87A-6497-4F0D-A8AE-02FF51B88264}" destId="{5DEDFE49-834C-43EE-AE4F-96BD7B50D2CC}" srcOrd="0" destOrd="0" presId="urn:microsoft.com/office/officeart/2005/8/layout/pList1"/>
    <dgm:cxn modelId="{D706D332-591D-49C2-822F-5B4073703C6F}" type="presOf" srcId="{56F7FEE2-53D2-4A8E-9855-0B93358C3156}" destId="{68A0C2E4-A89E-47F4-ADB2-C868257E388A}" srcOrd="0" destOrd="0" presId="urn:microsoft.com/office/officeart/2005/8/layout/pList1"/>
    <dgm:cxn modelId="{25A45633-F9FD-4CFA-9E6F-CBA49D1C38F3}" type="presOf" srcId="{E2266528-52FB-4938-9437-9FD6B278A163}" destId="{DF87B092-197F-45DA-BD3F-8FE9C3ACACB4}" srcOrd="0" destOrd="0" presId="urn:microsoft.com/office/officeart/2005/8/layout/pList1"/>
    <dgm:cxn modelId="{FC85A235-141D-44F5-AD3E-1E02CA75C69F}" type="presOf" srcId="{E25CC31A-9CC2-46DA-813B-989DB8ADB1A9}" destId="{FDC38165-7F60-4E9B-A5A4-F17C335AAFDB}" srcOrd="0" destOrd="0" presId="urn:microsoft.com/office/officeart/2005/8/layout/pList1"/>
    <dgm:cxn modelId="{F3BD473C-E124-4E63-A1A6-8BD02BF31F2D}" srcId="{B8CD74F8-F9B8-4560-91C3-2D17C7BF23A7}" destId="{E994F87A-6497-4F0D-A8AE-02FF51B88264}" srcOrd="0" destOrd="0" parTransId="{0C9F867A-F0D9-4E13-868A-D70DF3FCF88F}" sibTransId="{6FF0772A-F6F9-46DC-843A-A1406068028F}"/>
    <dgm:cxn modelId="{9FC8A14A-897D-4C5F-BD60-C68DFCAB2980}" srcId="{B8CD74F8-F9B8-4560-91C3-2D17C7BF23A7}" destId="{6F94FB6E-B92A-44DE-842A-5280F7AD184F}" srcOrd="1" destOrd="0" parTransId="{977A8793-8BD1-4BF3-9C60-7FDC4DC0BA39}" sibTransId="{EADD3ADF-3CD3-4B78-94F1-E5E885DBDD49}"/>
    <dgm:cxn modelId="{A75AA458-EF9D-426A-9CDC-05E057D29369}" type="presOf" srcId="{B8CD74F8-F9B8-4560-91C3-2D17C7BF23A7}" destId="{19F1B097-2908-43FE-AC5D-2990DA830088}" srcOrd="0" destOrd="0" presId="urn:microsoft.com/office/officeart/2005/8/layout/pList1"/>
    <dgm:cxn modelId="{09579B79-EED8-4A77-9FD2-A6E71274DD90}" type="presOf" srcId="{3A788AAD-B1F1-4185-B17F-94B5627BD1DB}" destId="{0DD68BC1-C05E-4648-BD87-CD51D15F4B8B}" srcOrd="0" destOrd="0" presId="urn:microsoft.com/office/officeart/2005/8/layout/pList1"/>
    <dgm:cxn modelId="{84BD618D-6D71-404B-BA09-61252B29063D}" type="presOf" srcId="{3E77B8C6-1E05-4CB7-8949-FFCB8BDE5D50}" destId="{8C184989-5FA2-4364-AA80-4676540813A2}" srcOrd="0" destOrd="0" presId="urn:microsoft.com/office/officeart/2005/8/layout/pList1"/>
    <dgm:cxn modelId="{A6FF4E98-36F3-4F05-84CA-F4B43AB826C7}" type="presOf" srcId="{EADD3ADF-3CD3-4B78-94F1-E5E885DBDD49}" destId="{20C88080-A44D-4852-B777-D25145673956}" srcOrd="0" destOrd="0" presId="urn:microsoft.com/office/officeart/2005/8/layout/pList1"/>
    <dgm:cxn modelId="{C7BCF3B1-7162-42F0-8A67-7370801BDE08}" type="presOf" srcId="{279F43AB-F56E-4450-B259-2085D2517456}" destId="{1295BA3E-418E-4DE8-A95A-CAC84F49119F}" srcOrd="0" destOrd="0" presId="urn:microsoft.com/office/officeart/2005/8/layout/pList1"/>
    <dgm:cxn modelId="{F38F2DB8-CF96-4A93-969B-7AA4F9B6C98B}" srcId="{B8CD74F8-F9B8-4560-91C3-2D17C7BF23A7}" destId="{3E77B8C6-1E05-4CB7-8949-FFCB8BDE5D50}" srcOrd="3" destOrd="0" parTransId="{69774535-4913-4954-B22D-A4D7749E092B}" sibTransId="{279F43AB-F56E-4450-B259-2085D2517456}"/>
    <dgm:cxn modelId="{CADF85B9-85B2-4DC9-8BBC-1523B9561078}" type="presOf" srcId="{1F9174DF-EBEA-4F7C-BC07-6F26E2F77C2D}" destId="{27D3B509-B4B0-4223-B5D2-03056D0C894B}" srcOrd="0" destOrd="0" presId="urn:microsoft.com/office/officeart/2005/8/layout/pList1"/>
    <dgm:cxn modelId="{3ABA21BD-942C-4053-B931-78AF3B220251}" srcId="{B8CD74F8-F9B8-4560-91C3-2D17C7BF23A7}" destId="{38A81960-B5EB-49FA-8D0C-E7E033212A4A}" srcOrd="6" destOrd="0" parTransId="{C254586B-EDE2-4B3D-A681-4AA0EAFEA352}" sibTransId="{E688AB2B-0567-49F2-8058-5FBFBEFD2A41}"/>
    <dgm:cxn modelId="{B82316E2-846C-4BAD-8E11-3160E6249E63}" srcId="{B8CD74F8-F9B8-4560-91C3-2D17C7BF23A7}" destId="{4C2581CE-50B5-40B9-80FE-00A89A4A9C56}" srcOrd="4" destOrd="0" parTransId="{1D660DFC-E5CF-4F02-91E9-F8FCD40580A8}" sibTransId="{1F9174DF-EBEA-4F7C-BC07-6F26E2F77C2D}"/>
    <dgm:cxn modelId="{4E676FE8-3B02-40D1-BDDF-3D3F0E695868}" srcId="{B8CD74F8-F9B8-4560-91C3-2D17C7BF23A7}" destId="{3A788AAD-B1F1-4185-B17F-94B5627BD1DB}" srcOrd="5" destOrd="0" parTransId="{A7F6751C-053C-489E-A1D4-A40FD437EFE7}" sibTransId="{E2266528-52FB-4938-9437-9FD6B278A163}"/>
    <dgm:cxn modelId="{9898B0EA-9AF3-432F-8F7B-082359C149D9}" type="presOf" srcId="{6FF0772A-F6F9-46DC-843A-A1406068028F}" destId="{53BD36F3-AD9D-4D10-86B4-1CC01A093C95}" srcOrd="0" destOrd="0" presId="urn:microsoft.com/office/officeart/2005/8/layout/pList1"/>
    <dgm:cxn modelId="{D8E57FAC-DDFC-4B0C-8C33-AEA51FCFCC64}" type="presParOf" srcId="{19F1B097-2908-43FE-AC5D-2990DA830088}" destId="{947107E0-DE38-4668-939C-977AE7D55BB7}" srcOrd="0" destOrd="0" presId="urn:microsoft.com/office/officeart/2005/8/layout/pList1"/>
    <dgm:cxn modelId="{71B399F9-0679-4AC9-8930-DA19AF014696}" type="presParOf" srcId="{947107E0-DE38-4668-939C-977AE7D55BB7}" destId="{E0F2A471-E5CC-4AF1-8183-8C9898AA166E}" srcOrd="0" destOrd="0" presId="urn:microsoft.com/office/officeart/2005/8/layout/pList1"/>
    <dgm:cxn modelId="{A4257D5B-226C-4570-AC75-37F1708ABFF6}" type="presParOf" srcId="{947107E0-DE38-4668-939C-977AE7D55BB7}" destId="{5DEDFE49-834C-43EE-AE4F-96BD7B50D2CC}" srcOrd="1" destOrd="0" presId="urn:microsoft.com/office/officeart/2005/8/layout/pList1"/>
    <dgm:cxn modelId="{8F4A84E4-4249-4525-BE2D-24C67E31A766}" type="presParOf" srcId="{19F1B097-2908-43FE-AC5D-2990DA830088}" destId="{53BD36F3-AD9D-4D10-86B4-1CC01A093C95}" srcOrd="1" destOrd="0" presId="urn:microsoft.com/office/officeart/2005/8/layout/pList1"/>
    <dgm:cxn modelId="{969A8AFA-8F58-4464-AD1F-180E8D440A02}" type="presParOf" srcId="{19F1B097-2908-43FE-AC5D-2990DA830088}" destId="{8739A7A2-64B8-4224-8F1A-91F5B67199C6}" srcOrd="2" destOrd="0" presId="urn:microsoft.com/office/officeart/2005/8/layout/pList1"/>
    <dgm:cxn modelId="{5020D955-C6E7-479C-B799-9D99C696BF20}" type="presParOf" srcId="{8739A7A2-64B8-4224-8F1A-91F5B67199C6}" destId="{80405EA9-B203-488A-9011-7C255EEE84AC}" srcOrd="0" destOrd="0" presId="urn:microsoft.com/office/officeart/2005/8/layout/pList1"/>
    <dgm:cxn modelId="{45A1E00D-442F-4004-A5A3-2EDB6B1E113A}" type="presParOf" srcId="{8739A7A2-64B8-4224-8F1A-91F5B67199C6}" destId="{9727EB50-145F-480D-892E-722A838D0DD6}" srcOrd="1" destOrd="0" presId="urn:microsoft.com/office/officeart/2005/8/layout/pList1"/>
    <dgm:cxn modelId="{FB68A818-3CF3-4AAB-BE5E-4CC93D8C01BE}" type="presParOf" srcId="{19F1B097-2908-43FE-AC5D-2990DA830088}" destId="{20C88080-A44D-4852-B777-D25145673956}" srcOrd="3" destOrd="0" presId="urn:microsoft.com/office/officeart/2005/8/layout/pList1"/>
    <dgm:cxn modelId="{FD364759-E0E3-4163-93B4-9DD11590D540}" type="presParOf" srcId="{19F1B097-2908-43FE-AC5D-2990DA830088}" destId="{937E3C73-F47B-4A24-9A66-DF00DB9A24F1}" srcOrd="4" destOrd="0" presId="urn:microsoft.com/office/officeart/2005/8/layout/pList1"/>
    <dgm:cxn modelId="{86905DED-7A0C-4347-8F86-9D2E72CC0520}" type="presParOf" srcId="{937E3C73-F47B-4A24-9A66-DF00DB9A24F1}" destId="{52027AED-045E-4425-B083-A5CAFBA56B7C}" srcOrd="0" destOrd="0" presId="urn:microsoft.com/office/officeart/2005/8/layout/pList1"/>
    <dgm:cxn modelId="{2A072668-CC65-416F-B4A4-D43C5DAD8C82}" type="presParOf" srcId="{937E3C73-F47B-4A24-9A66-DF00DB9A24F1}" destId="{FDC38165-7F60-4E9B-A5A4-F17C335AAFDB}" srcOrd="1" destOrd="0" presId="urn:microsoft.com/office/officeart/2005/8/layout/pList1"/>
    <dgm:cxn modelId="{3C9A49D6-9984-463A-8173-AE3FF4AB3486}" type="presParOf" srcId="{19F1B097-2908-43FE-AC5D-2990DA830088}" destId="{68A0C2E4-A89E-47F4-ADB2-C868257E388A}" srcOrd="5" destOrd="0" presId="urn:microsoft.com/office/officeart/2005/8/layout/pList1"/>
    <dgm:cxn modelId="{962FAD15-1A4B-434F-BAF9-06618901734F}" type="presParOf" srcId="{19F1B097-2908-43FE-AC5D-2990DA830088}" destId="{169104E6-57E4-465B-B261-D7C6379C93A5}" srcOrd="6" destOrd="0" presId="urn:microsoft.com/office/officeart/2005/8/layout/pList1"/>
    <dgm:cxn modelId="{7DE2EBC0-2B4F-43AC-BFB4-412D0545428D}" type="presParOf" srcId="{169104E6-57E4-465B-B261-D7C6379C93A5}" destId="{CE693CC5-3AC6-4B97-BC94-2BE3B9EDA9BF}" srcOrd="0" destOrd="0" presId="urn:microsoft.com/office/officeart/2005/8/layout/pList1"/>
    <dgm:cxn modelId="{3038F021-4426-4D8E-9E1D-AEC20D6F8263}" type="presParOf" srcId="{169104E6-57E4-465B-B261-D7C6379C93A5}" destId="{8C184989-5FA2-4364-AA80-4676540813A2}" srcOrd="1" destOrd="0" presId="urn:microsoft.com/office/officeart/2005/8/layout/pList1"/>
    <dgm:cxn modelId="{8483B917-A177-4109-A303-F902BF891892}" type="presParOf" srcId="{19F1B097-2908-43FE-AC5D-2990DA830088}" destId="{1295BA3E-418E-4DE8-A95A-CAC84F49119F}" srcOrd="7" destOrd="0" presId="urn:microsoft.com/office/officeart/2005/8/layout/pList1"/>
    <dgm:cxn modelId="{7A7921FB-EAA0-4C37-BE8A-5948D1BA3BE0}" type="presParOf" srcId="{19F1B097-2908-43FE-AC5D-2990DA830088}" destId="{3E136533-684F-4593-A381-AB1350A22575}" srcOrd="8" destOrd="0" presId="urn:microsoft.com/office/officeart/2005/8/layout/pList1"/>
    <dgm:cxn modelId="{C6A52125-6B17-4D9B-9CC9-5B2F8E9BFD01}" type="presParOf" srcId="{3E136533-684F-4593-A381-AB1350A22575}" destId="{2ADED318-6628-410F-9739-B836ABA39C91}" srcOrd="0" destOrd="0" presId="urn:microsoft.com/office/officeart/2005/8/layout/pList1"/>
    <dgm:cxn modelId="{075D8900-36E1-49BC-91E8-565B0444C92E}" type="presParOf" srcId="{3E136533-684F-4593-A381-AB1350A22575}" destId="{4D3AF6D9-4A87-4F59-9F2E-4F238FE29DAB}" srcOrd="1" destOrd="0" presId="urn:microsoft.com/office/officeart/2005/8/layout/pList1"/>
    <dgm:cxn modelId="{4D8E5303-68BB-402B-8914-190A256046AE}" type="presParOf" srcId="{19F1B097-2908-43FE-AC5D-2990DA830088}" destId="{27D3B509-B4B0-4223-B5D2-03056D0C894B}" srcOrd="9" destOrd="0" presId="urn:microsoft.com/office/officeart/2005/8/layout/pList1"/>
    <dgm:cxn modelId="{E544F1AE-30AA-468C-A605-1882105B19C5}" type="presParOf" srcId="{19F1B097-2908-43FE-AC5D-2990DA830088}" destId="{07C832A5-B6C2-46FD-B9E9-904928BC1DBF}" srcOrd="10" destOrd="0" presId="urn:microsoft.com/office/officeart/2005/8/layout/pList1"/>
    <dgm:cxn modelId="{72C36542-2C42-427D-9838-9BC33D6931D6}" type="presParOf" srcId="{07C832A5-B6C2-46FD-B9E9-904928BC1DBF}" destId="{646B2AC9-03E4-41AF-9EAF-F0BBF503BB5D}" srcOrd="0" destOrd="0" presId="urn:microsoft.com/office/officeart/2005/8/layout/pList1"/>
    <dgm:cxn modelId="{B91D3B42-1569-4BD9-A7BB-687B8EC58D68}" type="presParOf" srcId="{07C832A5-B6C2-46FD-B9E9-904928BC1DBF}" destId="{0DD68BC1-C05E-4648-BD87-CD51D15F4B8B}" srcOrd="1" destOrd="0" presId="urn:microsoft.com/office/officeart/2005/8/layout/pList1"/>
    <dgm:cxn modelId="{C4280B08-29E2-4852-BE49-E7D8F442BBFD}" type="presParOf" srcId="{19F1B097-2908-43FE-AC5D-2990DA830088}" destId="{DF87B092-197F-45DA-BD3F-8FE9C3ACACB4}" srcOrd="11" destOrd="0" presId="urn:microsoft.com/office/officeart/2005/8/layout/pList1"/>
    <dgm:cxn modelId="{67B39985-BD12-4DFC-8E5C-682B55EFE700}" type="presParOf" srcId="{19F1B097-2908-43FE-AC5D-2990DA830088}" destId="{0049239F-D26A-4B83-AAF1-FFBCC8DE3CBB}" srcOrd="12" destOrd="0" presId="urn:microsoft.com/office/officeart/2005/8/layout/pList1"/>
    <dgm:cxn modelId="{14002EE1-832D-4EED-A8AC-A69763C2DB6C}" type="presParOf" srcId="{0049239F-D26A-4B83-AAF1-FFBCC8DE3CBB}" destId="{6A832E14-BDFC-4137-A2E2-33098D84930C}" srcOrd="0" destOrd="0" presId="urn:microsoft.com/office/officeart/2005/8/layout/pList1"/>
    <dgm:cxn modelId="{18F5A8C4-3022-462A-BAFF-EDDC8E377DE4}" type="presParOf" srcId="{0049239F-D26A-4B83-AAF1-FFBCC8DE3CBB}" destId="{AD5F2A4C-4A3F-4A28-AFA4-774A940A0200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8CD74F8-F9B8-4560-91C3-2D17C7BF23A7}" type="doc">
      <dgm:prSet loTypeId="urn:microsoft.com/office/officeart/2005/8/layout/pList1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E994F87A-6497-4F0D-A8AE-02FF51B88264}">
      <dgm:prSet phldrT="[Text]" custT="1"/>
      <dgm:spPr/>
      <dgm:t>
        <a:bodyPr/>
        <a:lstStyle/>
        <a:p>
          <a:r>
            <a:rPr lang="de-DE" sz="1800" b="0"/>
            <a:t>EIN/AUS Schalter</a:t>
          </a:r>
        </a:p>
      </dgm:t>
    </dgm:pt>
    <dgm:pt modelId="{0C9F867A-F0D9-4E13-868A-D70DF3FCF88F}" type="parTrans" cxnId="{F3BD473C-E124-4E63-A1A6-8BD02BF31F2D}">
      <dgm:prSet/>
      <dgm:spPr/>
      <dgm:t>
        <a:bodyPr/>
        <a:lstStyle/>
        <a:p>
          <a:endParaRPr lang="de-DE"/>
        </a:p>
      </dgm:t>
    </dgm:pt>
    <dgm:pt modelId="{6FF0772A-F6F9-46DC-843A-A1406068028F}" type="sibTrans" cxnId="{F3BD473C-E124-4E63-A1A6-8BD02BF31F2D}">
      <dgm:prSet/>
      <dgm:spPr/>
      <dgm:t>
        <a:bodyPr/>
        <a:lstStyle/>
        <a:p>
          <a:endParaRPr lang="de-DE"/>
        </a:p>
      </dgm:t>
    </dgm:pt>
    <dgm:pt modelId="{6F94FB6E-B92A-44DE-842A-5280F7AD184F}">
      <dgm:prSet phldrT="[Text]" custT="1"/>
      <dgm:spPr/>
      <dgm:t>
        <a:bodyPr/>
        <a:lstStyle/>
        <a:p>
          <a:r>
            <a:rPr lang="de-DE" sz="1800" b="0" i="0"/>
            <a:t>Produktstrom</a:t>
          </a:r>
          <a:endParaRPr lang="de-DE" sz="1800" b="0"/>
        </a:p>
      </dgm:t>
    </dgm:pt>
    <dgm:pt modelId="{977A8793-8BD1-4BF3-9C60-7FDC4DC0BA39}" type="parTrans" cxnId="{9FC8A14A-897D-4C5F-BD60-C68DFCAB2980}">
      <dgm:prSet/>
      <dgm:spPr/>
      <dgm:t>
        <a:bodyPr/>
        <a:lstStyle/>
        <a:p>
          <a:endParaRPr lang="de-DE"/>
        </a:p>
      </dgm:t>
    </dgm:pt>
    <dgm:pt modelId="{EADD3ADF-3CD3-4B78-94F1-E5E885DBDD49}" type="sibTrans" cxnId="{9FC8A14A-897D-4C5F-BD60-C68DFCAB2980}">
      <dgm:prSet/>
      <dgm:spPr/>
      <dgm:t>
        <a:bodyPr/>
        <a:lstStyle/>
        <a:p>
          <a:endParaRPr lang="de-DE"/>
        </a:p>
      </dgm:t>
    </dgm:pt>
    <dgm:pt modelId="{E25CC31A-9CC2-46DA-813B-989DB8ADB1A9}">
      <dgm:prSet phldrT="[Text]" custT="1"/>
      <dgm:spPr/>
      <dgm:t>
        <a:bodyPr/>
        <a:lstStyle/>
        <a:p>
          <a:r>
            <a:rPr lang="de-DE" sz="1800" b="0" i="0"/>
            <a:t>Produktstromt</a:t>
          </a:r>
          <a:r>
            <a:rPr lang="de-DE" sz="1800" b="0"/>
            <a:t>emperatur</a:t>
          </a:r>
        </a:p>
      </dgm:t>
    </dgm:pt>
    <dgm:pt modelId="{F7778B83-E423-4505-A586-A362CFC328C2}" type="parTrans" cxnId="{35CEE911-6CD8-4345-9B2F-D13A2499012C}">
      <dgm:prSet/>
      <dgm:spPr/>
      <dgm:t>
        <a:bodyPr/>
        <a:lstStyle/>
        <a:p>
          <a:endParaRPr lang="de-DE"/>
        </a:p>
      </dgm:t>
    </dgm:pt>
    <dgm:pt modelId="{56F7FEE2-53D2-4A8E-9855-0B93358C3156}" type="sibTrans" cxnId="{35CEE911-6CD8-4345-9B2F-D13A2499012C}">
      <dgm:prSet/>
      <dgm:spPr/>
      <dgm:t>
        <a:bodyPr/>
        <a:lstStyle/>
        <a:p>
          <a:endParaRPr lang="de-DE"/>
        </a:p>
      </dgm:t>
    </dgm:pt>
    <dgm:pt modelId="{3E77B8C6-1E05-4CB7-8949-FFCB8BDE5D50}">
      <dgm:prSet phldrT="[Text]" custT="1"/>
      <dgm:spPr/>
      <dgm:t>
        <a:bodyPr/>
        <a:lstStyle/>
        <a:p>
          <a:r>
            <a:rPr lang="de-DE" sz="1800" b="0" i="0"/>
            <a:t>Verbrennungs-reaktion</a:t>
          </a:r>
          <a:endParaRPr lang="de-DE" sz="1800" b="0"/>
        </a:p>
      </dgm:t>
    </dgm:pt>
    <dgm:pt modelId="{69774535-4913-4954-B22D-A4D7749E092B}" type="parTrans" cxnId="{F38F2DB8-CF96-4A93-969B-7AA4F9B6C98B}">
      <dgm:prSet/>
      <dgm:spPr/>
      <dgm:t>
        <a:bodyPr/>
        <a:lstStyle/>
        <a:p>
          <a:endParaRPr lang="de-DE"/>
        </a:p>
      </dgm:t>
    </dgm:pt>
    <dgm:pt modelId="{279F43AB-F56E-4450-B259-2085D2517456}" type="sibTrans" cxnId="{F38F2DB8-CF96-4A93-969B-7AA4F9B6C98B}">
      <dgm:prSet/>
      <dgm:spPr/>
      <dgm:t>
        <a:bodyPr/>
        <a:lstStyle/>
        <a:p>
          <a:endParaRPr lang="de-DE"/>
        </a:p>
      </dgm:t>
    </dgm:pt>
    <dgm:pt modelId="{4C2581CE-50B5-40B9-80FE-00A89A4A9C56}">
      <dgm:prSet phldrT="[Text]" custT="1"/>
      <dgm:spPr/>
      <dgm:t>
        <a:bodyPr/>
        <a:lstStyle/>
        <a:p>
          <a:r>
            <a:rPr lang="de-DE" sz="1800" b="0"/>
            <a:t>Wärmeverlust</a:t>
          </a:r>
        </a:p>
      </dgm:t>
    </dgm:pt>
    <dgm:pt modelId="{1D660DFC-E5CF-4F02-91E9-F8FCD40580A8}" type="parTrans" cxnId="{B82316E2-846C-4BAD-8E11-3160E6249E63}">
      <dgm:prSet/>
      <dgm:spPr/>
      <dgm:t>
        <a:bodyPr/>
        <a:lstStyle/>
        <a:p>
          <a:endParaRPr lang="de-DE"/>
        </a:p>
      </dgm:t>
    </dgm:pt>
    <dgm:pt modelId="{1F9174DF-EBEA-4F7C-BC07-6F26E2F77C2D}" type="sibTrans" cxnId="{B82316E2-846C-4BAD-8E11-3160E6249E63}">
      <dgm:prSet/>
      <dgm:spPr/>
      <dgm:t>
        <a:bodyPr/>
        <a:lstStyle/>
        <a:p>
          <a:endParaRPr lang="de-DE"/>
        </a:p>
      </dgm:t>
    </dgm:pt>
    <dgm:pt modelId="{3A788AAD-B1F1-4185-B17F-94B5627BD1DB}">
      <dgm:prSet phldrT="[Text]" custT="1"/>
      <dgm:spPr/>
      <dgm:t>
        <a:bodyPr/>
        <a:lstStyle/>
        <a:p>
          <a:r>
            <a:rPr lang="de-DE" sz="1800" b="0" i="0"/>
            <a:t>Verbrennungsprodukt</a:t>
          </a:r>
          <a:endParaRPr lang="de-DE" sz="1800" b="0"/>
        </a:p>
      </dgm:t>
    </dgm:pt>
    <dgm:pt modelId="{A7F6751C-053C-489E-A1D4-A40FD437EFE7}" type="parTrans" cxnId="{4E676FE8-3B02-40D1-BDDF-3D3F0E695868}">
      <dgm:prSet/>
      <dgm:spPr/>
      <dgm:t>
        <a:bodyPr/>
        <a:lstStyle/>
        <a:p>
          <a:endParaRPr lang="de-DE"/>
        </a:p>
      </dgm:t>
    </dgm:pt>
    <dgm:pt modelId="{E2266528-52FB-4938-9437-9FD6B278A163}" type="sibTrans" cxnId="{4E676FE8-3B02-40D1-BDDF-3D3F0E695868}">
      <dgm:prSet/>
      <dgm:spPr/>
      <dgm:t>
        <a:bodyPr/>
        <a:lstStyle/>
        <a:p>
          <a:endParaRPr lang="de-DE"/>
        </a:p>
      </dgm:t>
    </dgm:pt>
    <dgm:pt modelId="{38A81960-B5EB-49FA-8D0C-E7E033212A4A}">
      <dgm:prSet phldrT="[Text]" custT="1"/>
      <dgm:spPr/>
      <dgm:t>
        <a:bodyPr/>
        <a:lstStyle/>
        <a:p>
          <a:r>
            <a:rPr lang="de-DE" sz="1800" b="0"/>
            <a:t>Alarme &amp; Warnungen</a:t>
          </a:r>
        </a:p>
      </dgm:t>
    </dgm:pt>
    <dgm:pt modelId="{C254586B-EDE2-4B3D-A681-4AA0EAFEA352}" type="parTrans" cxnId="{3ABA21BD-942C-4053-B931-78AF3B220251}">
      <dgm:prSet/>
      <dgm:spPr/>
      <dgm:t>
        <a:bodyPr/>
        <a:lstStyle/>
        <a:p>
          <a:endParaRPr lang="de-DE"/>
        </a:p>
      </dgm:t>
    </dgm:pt>
    <dgm:pt modelId="{E688AB2B-0567-49F2-8058-5FBFBEFD2A41}" type="sibTrans" cxnId="{3ABA21BD-942C-4053-B931-78AF3B220251}">
      <dgm:prSet/>
      <dgm:spPr/>
      <dgm:t>
        <a:bodyPr/>
        <a:lstStyle/>
        <a:p>
          <a:endParaRPr lang="de-DE"/>
        </a:p>
      </dgm:t>
    </dgm:pt>
    <dgm:pt modelId="{19F1B097-2908-43FE-AC5D-2990DA830088}" type="pres">
      <dgm:prSet presAssocID="{B8CD74F8-F9B8-4560-91C3-2D17C7BF23A7}" presName="Name0" presStyleCnt="0">
        <dgm:presLayoutVars>
          <dgm:dir/>
          <dgm:resizeHandles val="exact"/>
        </dgm:presLayoutVars>
      </dgm:prSet>
      <dgm:spPr/>
    </dgm:pt>
    <dgm:pt modelId="{947107E0-DE38-4668-939C-977AE7D55BB7}" type="pres">
      <dgm:prSet presAssocID="{E994F87A-6497-4F0D-A8AE-02FF51B88264}" presName="compNode" presStyleCnt="0"/>
      <dgm:spPr/>
    </dgm:pt>
    <dgm:pt modelId="{E0F2A471-E5CC-4AF1-8183-8C9898AA166E}" type="pres">
      <dgm:prSet presAssocID="{E994F87A-6497-4F0D-A8AE-02FF51B88264}" presName="pictRect" presStyleLbl="node1" presStyleIdx="0" presStyleCnt="7" custScaleX="84270"/>
      <dgm:spPr>
        <a:solidFill>
          <a:srgbClr val="C00000"/>
        </a:solidFill>
      </dgm:spPr>
    </dgm:pt>
    <dgm:pt modelId="{5DEDFE49-834C-43EE-AE4F-96BD7B50D2CC}" type="pres">
      <dgm:prSet presAssocID="{E994F87A-6497-4F0D-A8AE-02FF51B88264}" presName="textRect" presStyleLbl="revTx" presStyleIdx="0" presStyleCnt="7">
        <dgm:presLayoutVars>
          <dgm:bulletEnabled val="1"/>
        </dgm:presLayoutVars>
      </dgm:prSet>
      <dgm:spPr/>
    </dgm:pt>
    <dgm:pt modelId="{53BD36F3-AD9D-4D10-86B4-1CC01A093C95}" type="pres">
      <dgm:prSet presAssocID="{6FF0772A-F6F9-46DC-843A-A1406068028F}" presName="sibTrans" presStyleLbl="sibTrans2D1" presStyleIdx="0" presStyleCnt="0"/>
      <dgm:spPr/>
    </dgm:pt>
    <dgm:pt modelId="{8739A7A2-64B8-4224-8F1A-91F5B67199C6}" type="pres">
      <dgm:prSet presAssocID="{6F94FB6E-B92A-44DE-842A-5280F7AD184F}" presName="compNode" presStyleCnt="0"/>
      <dgm:spPr/>
    </dgm:pt>
    <dgm:pt modelId="{80405EA9-B203-488A-9011-7C255EEE84AC}" type="pres">
      <dgm:prSet presAssocID="{6F94FB6E-B92A-44DE-842A-5280F7AD184F}" presName="pictRect" presStyleLbl="node1" presStyleIdx="1" presStyleCnt="7" custScaleX="114991"/>
      <dgm:spPr>
        <a:solidFill>
          <a:srgbClr val="4DBA22"/>
        </a:solidFill>
      </dgm:spPr>
    </dgm:pt>
    <dgm:pt modelId="{9727EB50-145F-480D-892E-722A838D0DD6}" type="pres">
      <dgm:prSet presAssocID="{6F94FB6E-B92A-44DE-842A-5280F7AD184F}" presName="textRect" presStyleLbl="revTx" presStyleIdx="1" presStyleCnt="7">
        <dgm:presLayoutVars>
          <dgm:bulletEnabled val="1"/>
        </dgm:presLayoutVars>
      </dgm:prSet>
      <dgm:spPr/>
    </dgm:pt>
    <dgm:pt modelId="{20C88080-A44D-4852-B777-D25145673956}" type="pres">
      <dgm:prSet presAssocID="{EADD3ADF-3CD3-4B78-94F1-E5E885DBDD49}" presName="sibTrans" presStyleLbl="sibTrans2D1" presStyleIdx="0" presStyleCnt="0"/>
      <dgm:spPr/>
    </dgm:pt>
    <dgm:pt modelId="{937E3C73-F47B-4A24-9A66-DF00DB9A24F1}" type="pres">
      <dgm:prSet presAssocID="{E25CC31A-9CC2-46DA-813B-989DB8ADB1A9}" presName="compNode" presStyleCnt="0"/>
      <dgm:spPr/>
    </dgm:pt>
    <dgm:pt modelId="{52027AED-045E-4425-B083-A5CAFBA56B7C}" type="pres">
      <dgm:prSet presAssocID="{E25CC31A-9CC2-46DA-813B-989DB8ADB1A9}" presName="pictRect" presStyleLbl="node1" presStyleIdx="2" presStyleCnt="7" custScaleX="128642"/>
      <dgm:spPr>
        <a:solidFill>
          <a:srgbClr val="4DBA22"/>
        </a:solidFill>
      </dgm:spPr>
    </dgm:pt>
    <dgm:pt modelId="{FDC38165-7F60-4E9B-A5A4-F17C335AAFDB}" type="pres">
      <dgm:prSet presAssocID="{E25CC31A-9CC2-46DA-813B-989DB8ADB1A9}" presName="textRect" presStyleLbl="revTx" presStyleIdx="2" presStyleCnt="7" custScaleX="154926">
        <dgm:presLayoutVars>
          <dgm:bulletEnabled val="1"/>
        </dgm:presLayoutVars>
      </dgm:prSet>
      <dgm:spPr/>
    </dgm:pt>
    <dgm:pt modelId="{68A0C2E4-A89E-47F4-ADB2-C868257E388A}" type="pres">
      <dgm:prSet presAssocID="{56F7FEE2-53D2-4A8E-9855-0B93358C3156}" presName="sibTrans" presStyleLbl="sibTrans2D1" presStyleIdx="0" presStyleCnt="0"/>
      <dgm:spPr/>
    </dgm:pt>
    <dgm:pt modelId="{169104E6-57E4-465B-B261-D7C6379C93A5}" type="pres">
      <dgm:prSet presAssocID="{3E77B8C6-1E05-4CB7-8949-FFCB8BDE5D50}" presName="compNode" presStyleCnt="0"/>
      <dgm:spPr/>
    </dgm:pt>
    <dgm:pt modelId="{CE693CC5-3AC6-4B97-BC94-2BE3B9EDA9BF}" type="pres">
      <dgm:prSet presAssocID="{3E77B8C6-1E05-4CB7-8949-FFCB8BDE5D50}" presName="pictRect" presStyleLbl="node1" presStyleIdx="3" presStyleCnt="7" custScaleX="129149"/>
      <dgm:spPr>
        <a:solidFill>
          <a:srgbClr val="4DBA22"/>
        </a:solidFill>
      </dgm:spPr>
    </dgm:pt>
    <dgm:pt modelId="{8C184989-5FA2-4364-AA80-4676540813A2}" type="pres">
      <dgm:prSet presAssocID="{3E77B8C6-1E05-4CB7-8949-FFCB8BDE5D50}" presName="textRect" presStyleLbl="revTx" presStyleIdx="3" presStyleCnt="7">
        <dgm:presLayoutVars>
          <dgm:bulletEnabled val="1"/>
        </dgm:presLayoutVars>
      </dgm:prSet>
      <dgm:spPr/>
    </dgm:pt>
    <dgm:pt modelId="{1295BA3E-418E-4DE8-A95A-CAC84F49119F}" type="pres">
      <dgm:prSet presAssocID="{279F43AB-F56E-4450-B259-2085D2517456}" presName="sibTrans" presStyleLbl="sibTrans2D1" presStyleIdx="0" presStyleCnt="0"/>
      <dgm:spPr/>
    </dgm:pt>
    <dgm:pt modelId="{3E136533-684F-4593-A381-AB1350A22575}" type="pres">
      <dgm:prSet presAssocID="{4C2581CE-50B5-40B9-80FE-00A89A4A9C56}" presName="compNode" presStyleCnt="0"/>
      <dgm:spPr/>
    </dgm:pt>
    <dgm:pt modelId="{2ADED318-6628-410F-9739-B836ABA39C91}" type="pres">
      <dgm:prSet presAssocID="{4C2581CE-50B5-40B9-80FE-00A89A4A9C56}" presName="pictRect" presStyleLbl="node1" presStyleIdx="4" presStyleCnt="7"/>
      <dgm:spPr>
        <a:solidFill>
          <a:srgbClr val="4DBA22"/>
        </a:solidFill>
      </dgm:spPr>
    </dgm:pt>
    <dgm:pt modelId="{4D3AF6D9-4A87-4F59-9F2E-4F238FE29DAB}" type="pres">
      <dgm:prSet presAssocID="{4C2581CE-50B5-40B9-80FE-00A89A4A9C56}" presName="textRect" presStyleLbl="revTx" presStyleIdx="4" presStyleCnt="7">
        <dgm:presLayoutVars>
          <dgm:bulletEnabled val="1"/>
        </dgm:presLayoutVars>
      </dgm:prSet>
      <dgm:spPr/>
    </dgm:pt>
    <dgm:pt modelId="{27D3B509-B4B0-4223-B5D2-03056D0C894B}" type="pres">
      <dgm:prSet presAssocID="{1F9174DF-EBEA-4F7C-BC07-6F26E2F77C2D}" presName="sibTrans" presStyleLbl="sibTrans2D1" presStyleIdx="0" presStyleCnt="0"/>
      <dgm:spPr/>
    </dgm:pt>
    <dgm:pt modelId="{07C832A5-B6C2-46FD-B9E9-904928BC1DBF}" type="pres">
      <dgm:prSet presAssocID="{3A788AAD-B1F1-4185-B17F-94B5627BD1DB}" presName="compNode" presStyleCnt="0"/>
      <dgm:spPr/>
    </dgm:pt>
    <dgm:pt modelId="{646B2AC9-03E4-41AF-9EAF-F0BBF503BB5D}" type="pres">
      <dgm:prSet presAssocID="{3A788AAD-B1F1-4185-B17F-94B5627BD1DB}" presName="pictRect" presStyleLbl="node1" presStyleIdx="5" presStyleCnt="7" custScaleX="172002"/>
      <dgm:spPr>
        <a:solidFill>
          <a:srgbClr val="C00000"/>
        </a:solidFill>
      </dgm:spPr>
    </dgm:pt>
    <dgm:pt modelId="{0DD68BC1-C05E-4648-BD87-CD51D15F4B8B}" type="pres">
      <dgm:prSet presAssocID="{3A788AAD-B1F1-4185-B17F-94B5627BD1DB}" presName="textRect" presStyleLbl="revTx" presStyleIdx="5" presStyleCnt="7" custScaleX="138209">
        <dgm:presLayoutVars>
          <dgm:bulletEnabled val="1"/>
        </dgm:presLayoutVars>
      </dgm:prSet>
      <dgm:spPr/>
    </dgm:pt>
    <dgm:pt modelId="{DF87B092-197F-45DA-BD3F-8FE9C3ACACB4}" type="pres">
      <dgm:prSet presAssocID="{E2266528-52FB-4938-9437-9FD6B278A163}" presName="sibTrans" presStyleLbl="sibTrans2D1" presStyleIdx="0" presStyleCnt="0"/>
      <dgm:spPr/>
    </dgm:pt>
    <dgm:pt modelId="{0049239F-D26A-4B83-AAF1-FFBCC8DE3CBB}" type="pres">
      <dgm:prSet presAssocID="{38A81960-B5EB-49FA-8D0C-E7E033212A4A}" presName="compNode" presStyleCnt="0"/>
      <dgm:spPr/>
    </dgm:pt>
    <dgm:pt modelId="{6A832E14-BDFC-4137-A2E2-33098D84930C}" type="pres">
      <dgm:prSet presAssocID="{38A81960-B5EB-49FA-8D0C-E7E033212A4A}" presName="pictRect" presStyleLbl="node1" presStyleIdx="6" presStyleCnt="7" custScaleX="219318"/>
      <dgm:spPr>
        <a:solidFill>
          <a:srgbClr val="4DBA22"/>
        </a:solidFill>
      </dgm:spPr>
    </dgm:pt>
    <dgm:pt modelId="{AD5F2A4C-4A3F-4A28-AFA4-774A940A0200}" type="pres">
      <dgm:prSet presAssocID="{38A81960-B5EB-49FA-8D0C-E7E033212A4A}" presName="textRect" presStyleLbl="revTx" presStyleIdx="6" presStyleCnt="7" custScaleX="145966">
        <dgm:presLayoutVars>
          <dgm:bulletEnabled val="1"/>
        </dgm:presLayoutVars>
      </dgm:prSet>
      <dgm:spPr/>
    </dgm:pt>
  </dgm:ptLst>
  <dgm:cxnLst>
    <dgm:cxn modelId="{A596F902-3575-457D-8CF1-9A6F62A1965B}" type="presOf" srcId="{38A81960-B5EB-49FA-8D0C-E7E033212A4A}" destId="{AD5F2A4C-4A3F-4A28-AFA4-774A940A0200}" srcOrd="0" destOrd="0" presId="urn:microsoft.com/office/officeart/2005/8/layout/pList1"/>
    <dgm:cxn modelId="{6E450403-71A4-4B09-8631-472AEF1FD863}" type="presOf" srcId="{6F94FB6E-B92A-44DE-842A-5280F7AD184F}" destId="{9727EB50-145F-480D-892E-722A838D0DD6}" srcOrd="0" destOrd="0" presId="urn:microsoft.com/office/officeart/2005/8/layout/pList1"/>
    <dgm:cxn modelId="{8A3D7408-638E-4A90-92B2-2D72ABE1D9D3}" type="presOf" srcId="{4C2581CE-50B5-40B9-80FE-00A89A4A9C56}" destId="{4D3AF6D9-4A87-4F59-9F2E-4F238FE29DAB}" srcOrd="0" destOrd="0" presId="urn:microsoft.com/office/officeart/2005/8/layout/pList1"/>
    <dgm:cxn modelId="{35CEE911-6CD8-4345-9B2F-D13A2499012C}" srcId="{B8CD74F8-F9B8-4560-91C3-2D17C7BF23A7}" destId="{E25CC31A-9CC2-46DA-813B-989DB8ADB1A9}" srcOrd="2" destOrd="0" parTransId="{F7778B83-E423-4505-A586-A362CFC328C2}" sibTransId="{56F7FEE2-53D2-4A8E-9855-0B93358C3156}"/>
    <dgm:cxn modelId="{D732F022-1495-4A51-A14D-45258BABBE45}" type="presOf" srcId="{E994F87A-6497-4F0D-A8AE-02FF51B88264}" destId="{5DEDFE49-834C-43EE-AE4F-96BD7B50D2CC}" srcOrd="0" destOrd="0" presId="urn:microsoft.com/office/officeart/2005/8/layout/pList1"/>
    <dgm:cxn modelId="{D706D332-591D-49C2-822F-5B4073703C6F}" type="presOf" srcId="{56F7FEE2-53D2-4A8E-9855-0B93358C3156}" destId="{68A0C2E4-A89E-47F4-ADB2-C868257E388A}" srcOrd="0" destOrd="0" presId="urn:microsoft.com/office/officeart/2005/8/layout/pList1"/>
    <dgm:cxn modelId="{25A45633-F9FD-4CFA-9E6F-CBA49D1C38F3}" type="presOf" srcId="{E2266528-52FB-4938-9437-9FD6B278A163}" destId="{DF87B092-197F-45DA-BD3F-8FE9C3ACACB4}" srcOrd="0" destOrd="0" presId="urn:microsoft.com/office/officeart/2005/8/layout/pList1"/>
    <dgm:cxn modelId="{FC85A235-141D-44F5-AD3E-1E02CA75C69F}" type="presOf" srcId="{E25CC31A-9CC2-46DA-813B-989DB8ADB1A9}" destId="{FDC38165-7F60-4E9B-A5A4-F17C335AAFDB}" srcOrd="0" destOrd="0" presId="urn:microsoft.com/office/officeart/2005/8/layout/pList1"/>
    <dgm:cxn modelId="{F3BD473C-E124-4E63-A1A6-8BD02BF31F2D}" srcId="{B8CD74F8-F9B8-4560-91C3-2D17C7BF23A7}" destId="{E994F87A-6497-4F0D-A8AE-02FF51B88264}" srcOrd="0" destOrd="0" parTransId="{0C9F867A-F0D9-4E13-868A-D70DF3FCF88F}" sibTransId="{6FF0772A-F6F9-46DC-843A-A1406068028F}"/>
    <dgm:cxn modelId="{9FC8A14A-897D-4C5F-BD60-C68DFCAB2980}" srcId="{B8CD74F8-F9B8-4560-91C3-2D17C7BF23A7}" destId="{6F94FB6E-B92A-44DE-842A-5280F7AD184F}" srcOrd="1" destOrd="0" parTransId="{977A8793-8BD1-4BF3-9C60-7FDC4DC0BA39}" sibTransId="{EADD3ADF-3CD3-4B78-94F1-E5E885DBDD49}"/>
    <dgm:cxn modelId="{A75AA458-EF9D-426A-9CDC-05E057D29369}" type="presOf" srcId="{B8CD74F8-F9B8-4560-91C3-2D17C7BF23A7}" destId="{19F1B097-2908-43FE-AC5D-2990DA830088}" srcOrd="0" destOrd="0" presId="urn:microsoft.com/office/officeart/2005/8/layout/pList1"/>
    <dgm:cxn modelId="{09579B79-EED8-4A77-9FD2-A6E71274DD90}" type="presOf" srcId="{3A788AAD-B1F1-4185-B17F-94B5627BD1DB}" destId="{0DD68BC1-C05E-4648-BD87-CD51D15F4B8B}" srcOrd="0" destOrd="0" presId="urn:microsoft.com/office/officeart/2005/8/layout/pList1"/>
    <dgm:cxn modelId="{84BD618D-6D71-404B-BA09-61252B29063D}" type="presOf" srcId="{3E77B8C6-1E05-4CB7-8949-FFCB8BDE5D50}" destId="{8C184989-5FA2-4364-AA80-4676540813A2}" srcOrd="0" destOrd="0" presId="urn:microsoft.com/office/officeart/2005/8/layout/pList1"/>
    <dgm:cxn modelId="{A6FF4E98-36F3-4F05-84CA-F4B43AB826C7}" type="presOf" srcId="{EADD3ADF-3CD3-4B78-94F1-E5E885DBDD49}" destId="{20C88080-A44D-4852-B777-D25145673956}" srcOrd="0" destOrd="0" presId="urn:microsoft.com/office/officeart/2005/8/layout/pList1"/>
    <dgm:cxn modelId="{C7BCF3B1-7162-42F0-8A67-7370801BDE08}" type="presOf" srcId="{279F43AB-F56E-4450-B259-2085D2517456}" destId="{1295BA3E-418E-4DE8-A95A-CAC84F49119F}" srcOrd="0" destOrd="0" presId="urn:microsoft.com/office/officeart/2005/8/layout/pList1"/>
    <dgm:cxn modelId="{F38F2DB8-CF96-4A93-969B-7AA4F9B6C98B}" srcId="{B8CD74F8-F9B8-4560-91C3-2D17C7BF23A7}" destId="{3E77B8C6-1E05-4CB7-8949-FFCB8BDE5D50}" srcOrd="3" destOrd="0" parTransId="{69774535-4913-4954-B22D-A4D7749E092B}" sibTransId="{279F43AB-F56E-4450-B259-2085D2517456}"/>
    <dgm:cxn modelId="{CADF85B9-85B2-4DC9-8BBC-1523B9561078}" type="presOf" srcId="{1F9174DF-EBEA-4F7C-BC07-6F26E2F77C2D}" destId="{27D3B509-B4B0-4223-B5D2-03056D0C894B}" srcOrd="0" destOrd="0" presId="urn:microsoft.com/office/officeart/2005/8/layout/pList1"/>
    <dgm:cxn modelId="{3ABA21BD-942C-4053-B931-78AF3B220251}" srcId="{B8CD74F8-F9B8-4560-91C3-2D17C7BF23A7}" destId="{38A81960-B5EB-49FA-8D0C-E7E033212A4A}" srcOrd="6" destOrd="0" parTransId="{C254586B-EDE2-4B3D-A681-4AA0EAFEA352}" sibTransId="{E688AB2B-0567-49F2-8058-5FBFBEFD2A41}"/>
    <dgm:cxn modelId="{B82316E2-846C-4BAD-8E11-3160E6249E63}" srcId="{B8CD74F8-F9B8-4560-91C3-2D17C7BF23A7}" destId="{4C2581CE-50B5-40B9-80FE-00A89A4A9C56}" srcOrd="4" destOrd="0" parTransId="{1D660DFC-E5CF-4F02-91E9-F8FCD40580A8}" sibTransId="{1F9174DF-EBEA-4F7C-BC07-6F26E2F77C2D}"/>
    <dgm:cxn modelId="{4E676FE8-3B02-40D1-BDDF-3D3F0E695868}" srcId="{B8CD74F8-F9B8-4560-91C3-2D17C7BF23A7}" destId="{3A788AAD-B1F1-4185-B17F-94B5627BD1DB}" srcOrd="5" destOrd="0" parTransId="{A7F6751C-053C-489E-A1D4-A40FD437EFE7}" sibTransId="{E2266528-52FB-4938-9437-9FD6B278A163}"/>
    <dgm:cxn modelId="{9898B0EA-9AF3-432F-8F7B-082359C149D9}" type="presOf" srcId="{6FF0772A-F6F9-46DC-843A-A1406068028F}" destId="{53BD36F3-AD9D-4D10-86B4-1CC01A093C95}" srcOrd="0" destOrd="0" presId="urn:microsoft.com/office/officeart/2005/8/layout/pList1"/>
    <dgm:cxn modelId="{D8E57FAC-DDFC-4B0C-8C33-AEA51FCFCC64}" type="presParOf" srcId="{19F1B097-2908-43FE-AC5D-2990DA830088}" destId="{947107E0-DE38-4668-939C-977AE7D55BB7}" srcOrd="0" destOrd="0" presId="urn:microsoft.com/office/officeart/2005/8/layout/pList1"/>
    <dgm:cxn modelId="{71B399F9-0679-4AC9-8930-DA19AF014696}" type="presParOf" srcId="{947107E0-DE38-4668-939C-977AE7D55BB7}" destId="{E0F2A471-E5CC-4AF1-8183-8C9898AA166E}" srcOrd="0" destOrd="0" presId="urn:microsoft.com/office/officeart/2005/8/layout/pList1"/>
    <dgm:cxn modelId="{A4257D5B-226C-4570-AC75-37F1708ABFF6}" type="presParOf" srcId="{947107E0-DE38-4668-939C-977AE7D55BB7}" destId="{5DEDFE49-834C-43EE-AE4F-96BD7B50D2CC}" srcOrd="1" destOrd="0" presId="urn:microsoft.com/office/officeart/2005/8/layout/pList1"/>
    <dgm:cxn modelId="{8F4A84E4-4249-4525-BE2D-24C67E31A766}" type="presParOf" srcId="{19F1B097-2908-43FE-AC5D-2990DA830088}" destId="{53BD36F3-AD9D-4D10-86B4-1CC01A093C95}" srcOrd="1" destOrd="0" presId="urn:microsoft.com/office/officeart/2005/8/layout/pList1"/>
    <dgm:cxn modelId="{969A8AFA-8F58-4464-AD1F-180E8D440A02}" type="presParOf" srcId="{19F1B097-2908-43FE-AC5D-2990DA830088}" destId="{8739A7A2-64B8-4224-8F1A-91F5B67199C6}" srcOrd="2" destOrd="0" presId="urn:microsoft.com/office/officeart/2005/8/layout/pList1"/>
    <dgm:cxn modelId="{5020D955-C6E7-479C-B799-9D99C696BF20}" type="presParOf" srcId="{8739A7A2-64B8-4224-8F1A-91F5B67199C6}" destId="{80405EA9-B203-488A-9011-7C255EEE84AC}" srcOrd="0" destOrd="0" presId="urn:microsoft.com/office/officeart/2005/8/layout/pList1"/>
    <dgm:cxn modelId="{45A1E00D-442F-4004-A5A3-2EDB6B1E113A}" type="presParOf" srcId="{8739A7A2-64B8-4224-8F1A-91F5B67199C6}" destId="{9727EB50-145F-480D-892E-722A838D0DD6}" srcOrd="1" destOrd="0" presId="urn:microsoft.com/office/officeart/2005/8/layout/pList1"/>
    <dgm:cxn modelId="{FB68A818-3CF3-4AAB-BE5E-4CC93D8C01BE}" type="presParOf" srcId="{19F1B097-2908-43FE-AC5D-2990DA830088}" destId="{20C88080-A44D-4852-B777-D25145673956}" srcOrd="3" destOrd="0" presId="urn:microsoft.com/office/officeart/2005/8/layout/pList1"/>
    <dgm:cxn modelId="{FD364759-E0E3-4163-93B4-9DD11590D540}" type="presParOf" srcId="{19F1B097-2908-43FE-AC5D-2990DA830088}" destId="{937E3C73-F47B-4A24-9A66-DF00DB9A24F1}" srcOrd="4" destOrd="0" presId="urn:microsoft.com/office/officeart/2005/8/layout/pList1"/>
    <dgm:cxn modelId="{86905DED-7A0C-4347-8F86-9D2E72CC0520}" type="presParOf" srcId="{937E3C73-F47B-4A24-9A66-DF00DB9A24F1}" destId="{52027AED-045E-4425-B083-A5CAFBA56B7C}" srcOrd="0" destOrd="0" presId="urn:microsoft.com/office/officeart/2005/8/layout/pList1"/>
    <dgm:cxn modelId="{2A072668-CC65-416F-B4A4-D43C5DAD8C82}" type="presParOf" srcId="{937E3C73-F47B-4A24-9A66-DF00DB9A24F1}" destId="{FDC38165-7F60-4E9B-A5A4-F17C335AAFDB}" srcOrd="1" destOrd="0" presId="urn:microsoft.com/office/officeart/2005/8/layout/pList1"/>
    <dgm:cxn modelId="{3C9A49D6-9984-463A-8173-AE3FF4AB3486}" type="presParOf" srcId="{19F1B097-2908-43FE-AC5D-2990DA830088}" destId="{68A0C2E4-A89E-47F4-ADB2-C868257E388A}" srcOrd="5" destOrd="0" presId="urn:microsoft.com/office/officeart/2005/8/layout/pList1"/>
    <dgm:cxn modelId="{962FAD15-1A4B-434F-BAF9-06618901734F}" type="presParOf" srcId="{19F1B097-2908-43FE-AC5D-2990DA830088}" destId="{169104E6-57E4-465B-B261-D7C6379C93A5}" srcOrd="6" destOrd="0" presId="urn:microsoft.com/office/officeart/2005/8/layout/pList1"/>
    <dgm:cxn modelId="{7DE2EBC0-2B4F-43AC-BFB4-412D0545428D}" type="presParOf" srcId="{169104E6-57E4-465B-B261-D7C6379C93A5}" destId="{CE693CC5-3AC6-4B97-BC94-2BE3B9EDA9BF}" srcOrd="0" destOrd="0" presId="urn:microsoft.com/office/officeart/2005/8/layout/pList1"/>
    <dgm:cxn modelId="{3038F021-4426-4D8E-9E1D-AEC20D6F8263}" type="presParOf" srcId="{169104E6-57E4-465B-B261-D7C6379C93A5}" destId="{8C184989-5FA2-4364-AA80-4676540813A2}" srcOrd="1" destOrd="0" presId="urn:microsoft.com/office/officeart/2005/8/layout/pList1"/>
    <dgm:cxn modelId="{8483B917-A177-4109-A303-F902BF891892}" type="presParOf" srcId="{19F1B097-2908-43FE-AC5D-2990DA830088}" destId="{1295BA3E-418E-4DE8-A95A-CAC84F49119F}" srcOrd="7" destOrd="0" presId="urn:microsoft.com/office/officeart/2005/8/layout/pList1"/>
    <dgm:cxn modelId="{7A7921FB-EAA0-4C37-BE8A-5948D1BA3BE0}" type="presParOf" srcId="{19F1B097-2908-43FE-AC5D-2990DA830088}" destId="{3E136533-684F-4593-A381-AB1350A22575}" srcOrd="8" destOrd="0" presId="urn:microsoft.com/office/officeart/2005/8/layout/pList1"/>
    <dgm:cxn modelId="{C6A52125-6B17-4D9B-9CC9-5B2F8E9BFD01}" type="presParOf" srcId="{3E136533-684F-4593-A381-AB1350A22575}" destId="{2ADED318-6628-410F-9739-B836ABA39C91}" srcOrd="0" destOrd="0" presId="urn:microsoft.com/office/officeart/2005/8/layout/pList1"/>
    <dgm:cxn modelId="{075D8900-36E1-49BC-91E8-565B0444C92E}" type="presParOf" srcId="{3E136533-684F-4593-A381-AB1350A22575}" destId="{4D3AF6D9-4A87-4F59-9F2E-4F238FE29DAB}" srcOrd="1" destOrd="0" presId="urn:microsoft.com/office/officeart/2005/8/layout/pList1"/>
    <dgm:cxn modelId="{4D8E5303-68BB-402B-8914-190A256046AE}" type="presParOf" srcId="{19F1B097-2908-43FE-AC5D-2990DA830088}" destId="{27D3B509-B4B0-4223-B5D2-03056D0C894B}" srcOrd="9" destOrd="0" presId="urn:microsoft.com/office/officeart/2005/8/layout/pList1"/>
    <dgm:cxn modelId="{E544F1AE-30AA-468C-A605-1882105B19C5}" type="presParOf" srcId="{19F1B097-2908-43FE-AC5D-2990DA830088}" destId="{07C832A5-B6C2-46FD-B9E9-904928BC1DBF}" srcOrd="10" destOrd="0" presId="urn:microsoft.com/office/officeart/2005/8/layout/pList1"/>
    <dgm:cxn modelId="{72C36542-2C42-427D-9838-9BC33D6931D6}" type="presParOf" srcId="{07C832A5-B6C2-46FD-B9E9-904928BC1DBF}" destId="{646B2AC9-03E4-41AF-9EAF-F0BBF503BB5D}" srcOrd="0" destOrd="0" presId="urn:microsoft.com/office/officeart/2005/8/layout/pList1"/>
    <dgm:cxn modelId="{B91D3B42-1569-4BD9-A7BB-687B8EC58D68}" type="presParOf" srcId="{07C832A5-B6C2-46FD-B9E9-904928BC1DBF}" destId="{0DD68BC1-C05E-4648-BD87-CD51D15F4B8B}" srcOrd="1" destOrd="0" presId="urn:microsoft.com/office/officeart/2005/8/layout/pList1"/>
    <dgm:cxn modelId="{C4280B08-29E2-4852-BE49-E7D8F442BBFD}" type="presParOf" srcId="{19F1B097-2908-43FE-AC5D-2990DA830088}" destId="{DF87B092-197F-45DA-BD3F-8FE9C3ACACB4}" srcOrd="11" destOrd="0" presId="urn:microsoft.com/office/officeart/2005/8/layout/pList1"/>
    <dgm:cxn modelId="{67B39985-BD12-4DFC-8E5C-682B55EFE700}" type="presParOf" srcId="{19F1B097-2908-43FE-AC5D-2990DA830088}" destId="{0049239F-D26A-4B83-AAF1-FFBCC8DE3CBB}" srcOrd="12" destOrd="0" presId="urn:microsoft.com/office/officeart/2005/8/layout/pList1"/>
    <dgm:cxn modelId="{14002EE1-832D-4EED-A8AC-A69763C2DB6C}" type="presParOf" srcId="{0049239F-D26A-4B83-AAF1-FFBCC8DE3CBB}" destId="{6A832E14-BDFC-4137-A2E2-33098D84930C}" srcOrd="0" destOrd="0" presId="urn:microsoft.com/office/officeart/2005/8/layout/pList1"/>
    <dgm:cxn modelId="{18F5A8C4-3022-462A-BAFF-EDDC8E377DE4}" type="presParOf" srcId="{0049239F-D26A-4B83-AAF1-FFBCC8DE3CBB}" destId="{AD5F2A4C-4A3F-4A28-AFA4-774A940A0200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9C025B-1C96-4C5D-BE2B-B5E2A39CBB0C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EC935676-535B-4B1B-8B3B-F3C382BAE13A}">
      <dgm:prSet phldrT="[Text]"/>
      <dgm:spPr/>
      <dgm:t>
        <a:bodyPr/>
        <a:lstStyle/>
        <a:p>
          <a:r>
            <a:rPr lang="de-DE" b="1"/>
            <a:t>Planung</a:t>
          </a:r>
        </a:p>
      </dgm:t>
    </dgm:pt>
    <dgm:pt modelId="{B063D521-2EB8-46DC-89FA-FE412AA9D2B9}" type="parTrans" cxnId="{8F4D9B3B-5417-4132-8F49-C7B3D725E6D8}">
      <dgm:prSet/>
      <dgm:spPr/>
      <dgm:t>
        <a:bodyPr/>
        <a:lstStyle/>
        <a:p>
          <a:endParaRPr lang="de-DE"/>
        </a:p>
      </dgm:t>
    </dgm:pt>
    <dgm:pt modelId="{94DD2CC5-EB7F-4183-BF72-E05DBF80CEF5}" type="sibTrans" cxnId="{8F4D9B3B-5417-4132-8F49-C7B3D725E6D8}">
      <dgm:prSet/>
      <dgm:spPr/>
      <dgm:t>
        <a:bodyPr/>
        <a:lstStyle/>
        <a:p>
          <a:endParaRPr lang="de-DE"/>
        </a:p>
      </dgm:t>
    </dgm:pt>
    <dgm:pt modelId="{E21A3F4C-95C8-47F8-8192-BA7EA60225A3}">
      <dgm:prSet phldrT="[Text]"/>
      <dgm:spPr>
        <a:solidFill>
          <a:srgbClr val="565A5B">
            <a:alpha val="24000"/>
          </a:srgbClr>
        </a:solidFill>
      </dgm:spPr>
      <dgm:t>
        <a:bodyPr/>
        <a:lstStyle/>
        <a:p>
          <a:r>
            <a:rPr lang="de-DE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Analyse</a:t>
          </a:r>
        </a:p>
      </dgm:t>
    </dgm:pt>
    <dgm:pt modelId="{2DF12FC0-6039-4629-926A-F18DCEC02243}" type="sibTrans" cxnId="{37166BA0-7B02-4FBC-879B-E25C78978E5F}">
      <dgm:prSet/>
      <dgm:spPr/>
      <dgm:t>
        <a:bodyPr/>
        <a:lstStyle/>
        <a:p>
          <a:endParaRPr lang="de-DE"/>
        </a:p>
      </dgm:t>
    </dgm:pt>
    <dgm:pt modelId="{387A7452-C305-49F3-B974-14FCD66586C1}" type="parTrans" cxnId="{37166BA0-7B02-4FBC-879B-E25C78978E5F}">
      <dgm:prSet/>
      <dgm:spPr/>
      <dgm:t>
        <a:bodyPr/>
        <a:lstStyle/>
        <a:p>
          <a:endParaRPr lang="de-DE"/>
        </a:p>
      </dgm:t>
    </dgm:pt>
    <dgm:pt modelId="{97817D75-5AE8-4E1B-A996-1C4980130D98}">
      <dgm:prSet phldrT="[Text]"/>
      <dgm:spPr>
        <a:solidFill>
          <a:srgbClr val="565A5B">
            <a:alpha val="24000"/>
          </a:srgbClr>
        </a:solidFill>
      </dgm:spPr>
      <dgm:t>
        <a:bodyPr/>
        <a:lstStyle/>
        <a:p>
          <a:r>
            <a:rPr lang="de-DE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Design</a:t>
          </a:r>
        </a:p>
      </dgm:t>
    </dgm:pt>
    <dgm:pt modelId="{1C715D01-459D-4118-B631-463D99923533}" type="sibTrans" cxnId="{B51D2A5A-2EAA-4B0B-B101-CD63FAEA9995}">
      <dgm:prSet/>
      <dgm:spPr/>
      <dgm:t>
        <a:bodyPr/>
        <a:lstStyle/>
        <a:p>
          <a:endParaRPr lang="de-DE"/>
        </a:p>
      </dgm:t>
    </dgm:pt>
    <dgm:pt modelId="{8A770E12-F30A-42D7-869A-E3F3B1DB23A5}" type="parTrans" cxnId="{B51D2A5A-2EAA-4B0B-B101-CD63FAEA9995}">
      <dgm:prSet/>
      <dgm:spPr/>
      <dgm:t>
        <a:bodyPr/>
        <a:lstStyle/>
        <a:p>
          <a:endParaRPr lang="de-DE"/>
        </a:p>
      </dgm:t>
    </dgm:pt>
    <dgm:pt modelId="{12E7DE4A-CD17-46BC-BB86-D2DB5A20E692}">
      <dgm:prSet phldrT="[Text]"/>
      <dgm:spPr>
        <a:solidFill>
          <a:srgbClr val="565A5B">
            <a:alpha val="24000"/>
          </a:srgbClr>
        </a:solidFill>
      </dgm:spPr>
      <dgm:t>
        <a:bodyPr/>
        <a:lstStyle/>
        <a:p>
          <a:r>
            <a:rPr lang="de-DE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Prototyp</a:t>
          </a:r>
        </a:p>
      </dgm:t>
    </dgm:pt>
    <dgm:pt modelId="{6AF52062-4340-4232-B135-0419DFC28EE5}" type="sibTrans" cxnId="{8668F170-E961-447C-A9EA-FBC2C8B0A88A}">
      <dgm:prSet/>
      <dgm:spPr/>
      <dgm:t>
        <a:bodyPr/>
        <a:lstStyle/>
        <a:p>
          <a:endParaRPr lang="de-DE"/>
        </a:p>
      </dgm:t>
    </dgm:pt>
    <dgm:pt modelId="{82FD5296-CA98-4046-8B77-69E361445298}" type="parTrans" cxnId="{8668F170-E961-447C-A9EA-FBC2C8B0A88A}">
      <dgm:prSet/>
      <dgm:spPr/>
      <dgm:t>
        <a:bodyPr/>
        <a:lstStyle/>
        <a:p>
          <a:endParaRPr lang="de-DE"/>
        </a:p>
      </dgm:t>
    </dgm:pt>
    <dgm:pt modelId="{75CD863D-FBF1-4C39-879C-A3CEC3107A47}">
      <dgm:prSet phldrT="[Text]"/>
      <dgm:spPr>
        <a:solidFill>
          <a:srgbClr val="565A5B">
            <a:alpha val="24000"/>
          </a:srgbClr>
        </a:solidFill>
      </dgm:spPr>
      <dgm:t>
        <a:bodyPr/>
        <a:lstStyle/>
        <a:p>
          <a:r>
            <a:rPr lang="de-DE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Evaluation</a:t>
          </a:r>
        </a:p>
      </dgm:t>
    </dgm:pt>
    <dgm:pt modelId="{4CF92260-BB2E-4C42-B7DA-0C4E3095513D}" type="sibTrans" cxnId="{254A74F7-36F9-4614-9410-5BAB83F0EC84}">
      <dgm:prSet/>
      <dgm:spPr/>
      <dgm:t>
        <a:bodyPr/>
        <a:lstStyle/>
        <a:p>
          <a:endParaRPr lang="de-DE"/>
        </a:p>
      </dgm:t>
    </dgm:pt>
    <dgm:pt modelId="{118933CF-E561-4B64-B6DB-9C8E163A86B6}" type="parTrans" cxnId="{254A74F7-36F9-4614-9410-5BAB83F0EC84}">
      <dgm:prSet/>
      <dgm:spPr/>
      <dgm:t>
        <a:bodyPr/>
        <a:lstStyle/>
        <a:p>
          <a:endParaRPr lang="de-DE"/>
        </a:p>
      </dgm:t>
    </dgm:pt>
    <dgm:pt modelId="{26229755-53A2-4E51-87B4-5D01B680C5C1}">
      <dgm:prSet phldrT="[Text]"/>
      <dgm:spPr>
        <a:solidFill>
          <a:srgbClr val="565A5B">
            <a:alpha val="24000"/>
          </a:srgbClr>
        </a:solidFill>
      </dgm:spPr>
      <dgm:t>
        <a:bodyPr/>
        <a:lstStyle/>
        <a:p>
          <a:r>
            <a:rPr lang="de-DE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Fazit</a:t>
          </a:r>
        </a:p>
      </dgm:t>
    </dgm:pt>
    <dgm:pt modelId="{1550336B-63E5-4685-BD43-825816C055F9}" type="sibTrans" cxnId="{1E655BDD-59A4-4E34-A0D4-41869C45C61D}">
      <dgm:prSet/>
      <dgm:spPr/>
      <dgm:t>
        <a:bodyPr/>
        <a:lstStyle/>
        <a:p>
          <a:endParaRPr lang="de-DE"/>
        </a:p>
      </dgm:t>
    </dgm:pt>
    <dgm:pt modelId="{F80E419E-4BA3-4F27-A02E-E25D01B0F3D4}" type="parTrans" cxnId="{1E655BDD-59A4-4E34-A0D4-41869C45C61D}">
      <dgm:prSet/>
      <dgm:spPr/>
      <dgm:t>
        <a:bodyPr/>
        <a:lstStyle/>
        <a:p>
          <a:endParaRPr lang="de-DE"/>
        </a:p>
      </dgm:t>
    </dgm:pt>
    <dgm:pt modelId="{0BF15DCB-A16C-4667-BFB7-2306BE172865}" type="pres">
      <dgm:prSet presAssocID="{F09C025B-1C96-4C5D-BE2B-B5E2A39CBB0C}" presName="Name0" presStyleCnt="0">
        <dgm:presLayoutVars>
          <dgm:chMax val="7"/>
          <dgm:chPref val="7"/>
          <dgm:dir/>
        </dgm:presLayoutVars>
      </dgm:prSet>
      <dgm:spPr/>
    </dgm:pt>
    <dgm:pt modelId="{AD29BFA5-CB5E-480C-816F-95E3374C7C23}" type="pres">
      <dgm:prSet presAssocID="{F09C025B-1C96-4C5D-BE2B-B5E2A39CBB0C}" presName="Name1" presStyleCnt="0"/>
      <dgm:spPr/>
    </dgm:pt>
    <dgm:pt modelId="{7C6387F3-10BE-4ECB-AD01-E593870D5893}" type="pres">
      <dgm:prSet presAssocID="{F09C025B-1C96-4C5D-BE2B-B5E2A39CBB0C}" presName="cycle" presStyleCnt="0"/>
      <dgm:spPr/>
    </dgm:pt>
    <dgm:pt modelId="{165D24D8-B4EC-4DA6-AE35-DC2DEEE491F8}" type="pres">
      <dgm:prSet presAssocID="{F09C025B-1C96-4C5D-BE2B-B5E2A39CBB0C}" presName="srcNode" presStyleLbl="node1" presStyleIdx="0" presStyleCnt="6"/>
      <dgm:spPr/>
    </dgm:pt>
    <dgm:pt modelId="{6C76A5F9-B362-412A-BAD6-CAFA26A97436}" type="pres">
      <dgm:prSet presAssocID="{F09C025B-1C96-4C5D-BE2B-B5E2A39CBB0C}" presName="conn" presStyleLbl="parChTrans1D2" presStyleIdx="0" presStyleCnt="1"/>
      <dgm:spPr/>
    </dgm:pt>
    <dgm:pt modelId="{19347B76-634F-4758-B6DA-64D44E7CE546}" type="pres">
      <dgm:prSet presAssocID="{F09C025B-1C96-4C5D-BE2B-B5E2A39CBB0C}" presName="extraNode" presStyleLbl="node1" presStyleIdx="0" presStyleCnt="6"/>
      <dgm:spPr/>
    </dgm:pt>
    <dgm:pt modelId="{BFF9A096-13FB-4FB0-A431-0E4C5C0BB223}" type="pres">
      <dgm:prSet presAssocID="{F09C025B-1C96-4C5D-BE2B-B5E2A39CBB0C}" presName="dstNode" presStyleLbl="node1" presStyleIdx="0" presStyleCnt="6"/>
      <dgm:spPr/>
    </dgm:pt>
    <dgm:pt modelId="{ADE758A5-59B8-4403-BD6E-A34C618F0EF1}" type="pres">
      <dgm:prSet presAssocID="{EC935676-535B-4B1B-8B3B-F3C382BAE13A}" presName="text_1" presStyleLbl="node1" presStyleIdx="0" presStyleCnt="6">
        <dgm:presLayoutVars>
          <dgm:bulletEnabled val="1"/>
        </dgm:presLayoutVars>
      </dgm:prSet>
      <dgm:spPr/>
    </dgm:pt>
    <dgm:pt modelId="{B9AF99C9-768B-4B18-804E-D14C038C0D77}" type="pres">
      <dgm:prSet presAssocID="{EC935676-535B-4B1B-8B3B-F3C382BAE13A}" presName="accent_1" presStyleCnt="0"/>
      <dgm:spPr/>
    </dgm:pt>
    <dgm:pt modelId="{359B0E6B-4513-4098-AA54-91C13BF3795A}" type="pres">
      <dgm:prSet presAssocID="{EC935676-535B-4B1B-8B3B-F3C382BAE13A}" presName="accentRepeatNode" presStyleLbl="solidFgAcc1" presStyleIdx="0" presStyleCnt="6"/>
      <dgm:spPr/>
    </dgm:pt>
    <dgm:pt modelId="{9DDE943A-B226-48EB-9C6E-A54E77AF04FE}" type="pres">
      <dgm:prSet presAssocID="{E21A3F4C-95C8-47F8-8192-BA7EA60225A3}" presName="text_2" presStyleLbl="node1" presStyleIdx="1" presStyleCnt="6">
        <dgm:presLayoutVars>
          <dgm:bulletEnabled val="1"/>
        </dgm:presLayoutVars>
      </dgm:prSet>
      <dgm:spPr/>
    </dgm:pt>
    <dgm:pt modelId="{99876055-A1BB-43E2-B874-6225CD395433}" type="pres">
      <dgm:prSet presAssocID="{E21A3F4C-95C8-47F8-8192-BA7EA60225A3}" presName="accent_2" presStyleCnt="0"/>
      <dgm:spPr/>
    </dgm:pt>
    <dgm:pt modelId="{0AE72559-B40B-4434-9D3C-D83B1816D97A}" type="pres">
      <dgm:prSet presAssocID="{E21A3F4C-95C8-47F8-8192-BA7EA60225A3}" presName="accentRepeatNode" presStyleLbl="solidFgAcc1" presStyleIdx="1" presStyleCnt="6"/>
      <dgm:spPr>
        <a:solidFill>
          <a:schemeClr val="lt1">
            <a:hueOff val="0"/>
            <a:satOff val="0"/>
            <a:lumOff val="0"/>
            <a:alpha val="24000"/>
          </a:schemeClr>
        </a:solidFill>
      </dgm:spPr>
    </dgm:pt>
    <dgm:pt modelId="{3AC6581C-EFCB-4412-AFC6-BB7B34A84A5E}" type="pres">
      <dgm:prSet presAssocID="{97817D75-5AE8-4E1B-A996-1C4980130D98}" presName="text_3" presStyleLbl="node1" presStyleIdx="2" presStyleCnt="6">
        <dgm:presLayoutVars>
          <dgm:bulletEnabled val="1"/>
        </dgm:presLayoutVars>
      </dgm:prSet>
      <dgm:spPr/>
    </dgm:pt>
    <dgm:pt modelId="{69A3973C-9BC0-457B-9A04-C6A287D719B2}" type="pres">
      <dgm:prSet presAssocID="{97817D75-5AE8-4E1B-A996-1C4980130D98}" presName="accent_3" presStyleCnt="0"/>
      <dgm:spPr/>
    </dgm:pt>
    <dgm:pt modelId="{8D225FBB-C8E4-4E83-AA3B-63C6CC104133}" type="pres">
      <dgm:prSet presAssocID="{97817D75-5AE8-4E1B-A996-1C4980130D98}" presName="accentRepeatNode" presStyleLbl="solidFgAcc1" presStyleIdx="2" presStyleCnt="6"/>
      <dgm:spPr>
        <a:solidFill>
          <a:schemeClr val="lt1">
            <a:hueOff val="0"/>
            <a:satOff val="0"/>
            <a:lumOff val="0"/>
            <a:alpha val="24000"/>
          </a:schemeClr>
        </a:solidFill>
      </dgm:spPr>
    </dgm:pt>
    <dgm:pt modelId="{BFBE6D0D-B7D8-4699-8719-1E95CAD9773D}" type="pres">
      <dgm:prSet presAssocID="{12E7DE4A-CD17-46BC-BB86-D2DB5A20E692}" presName="text_4" presStyleLbl="node1" presStyleIdx="3" presStyleCnt="6">
        <dgm:presLayoutVars>
          <dgm:bulletEnabled val="1"/>
        </dgm:presLayoutVars>
      </dgm:prSet>
      <dgm:spPr/>
    </dgm:pt>
    <dgm:pt modelId="{CED12A96-290C-4F11-81F7-3C9F65793A49}" type="pres">
      <dgm:prSet presAssocID="{12E7DE4A-CD17-46BC-BB86-D2DB5A20E692}" presName="accent_4" presStyleCnt="0"/>
      <dgm:spPr/>
    </dgm:pt>
    <dgm:pt modelId="{AAA335B9-4B32-425C-A35E-F4E902621CB2}" type="pres">
      <dgm:prSet presAssocID="{12E7DE4A-CD17-46BC-BB86-D2DB5A20E692}" presName="accentRepeatNode" presStyleLbl="solidFgAcc1" presStyleIdx="3" presStyleCnt="6"/>
      <dgm:spPr>
        <a:solidFill>
          <a:schemeClr val="lt1">
            <a:hueOff val="0"/>
            <a:satOff val="0"/>
            <a:lumOff val="0"/>
            <a:alpha val="24000"/>
          </a:schemeClr>
        </a:solidFill>
      </dgm:spPr>
    </dgm:pt>
    <dgm:pt modelId="{197C1078-8C59-4930-BD2E-5CB19466D337}" type="pres">
      <dgm:prSet presAssocID="{75CD863D-FBF1-4C39-879C-A3CEC3107A47}" presName="text_5" presStyleLbl="node1" presStyleIdx="4" presStyleCnt="6">
        <dgm:presLayoutVars>
          <dgm:bulletEnabled val="1"/>
        </dgm:presLayoutVars>
      </dgm:prSet>
      <dgm:spPr/>
    </dgm:pt>
    <dgm:pt modelId="{F530EBF5-3A52-4D85-85D7-B8991E14E96A}" type="pres">
      <dgm:prSet presAssocID="{75CD863D-FBF1-4C39-879C-A3CEC3107A47}" presName="accent_5" presStyleCnt="0"/>
      <dgm:spPr/>
    </dgm:pt>
    <dgm:pt modelId="{C6D1B5CA-3DB9-4A50-B1E6-0A00B483BC71}" type="pres">
      <dgm:prSet presAssocID="{75CD863D-FBF1-4C39-879C-A3CEC3107A47}" presName="accentRepeatNode" presStyleLbl="solidFgAcc1" presStyleIdx="4" presStyleCnt="6"/>
      <dgm:spPr>
        <a:solidFill>
          <a:schemeClr val="lt1">
            <a:hueOff val="0"/>
            <a:satOff val="0"/>
            <a:lumOff val="0"/>
            <a:alpha val="24000"/>
          </a:schemeClr>
        </a:solidFill>
      </dgm:spPr>
    </dgm:pt>
    <dgm:pt modelId="{CD581749-A369-48D6-82A5-D86E5A68BA5B}" type="pres">
      <dgm:prSet presAssocID="{26229755-53A2-4E51-87B4-5D01B680C5C1}" presName="text_6" presStyleLbl="node1" presStyleIdx="5" presStyleCnt="6">
        <dgm:presLayoutVars>
          <dgm:bulletEnabled val="1"/>
        </dgm:presLayoutVars>
      </dgm:prSet>
      <dgm:spPr/>
    </dgm:pt>
    <dgm:pt modelId="{437CA36F-9643-4083-B514-1D508D393DBC}" type="pres">
      <dgm:prSet presAssocID="{26229755-53A2-4E51-87B4-5D01B680C5C1}" presName="accent_6" presStyleCnt="0"/>
      <dgm:spPr/>
    </dgm:pt>
    <dgm:pt modelId="{95F79542-339A-4D7F-8411-767C09DAEC94}" type="pres">
      <dgm:prSet presAssocID="{26229755-53A2-4E51-87B4-5D01B680C5C1}" presName="accentRepeatNode" presStyleLbl="solidFgAcc1" presStyleIdx="5" presStyleCnt="6"/>
      <dgm:spPr>
        <a:solidFill>
          <a:schemeClr val="lt1">
            <a:hueOff val="0"/>
            <a:satOff val="0"/>
            <a:lumOff val="0"/>
            <a:alpha val="24000"/>
          </a:schemeClr>
        </a:solidFill>
      </dgm:spPr>
    </dgm:pt>
  </dgm:ptLst>
  <dgm:cxnLst>
    <dgm:cxn modelId="{B616400A-2664-4E64-90EB-72B9CA75BA49}" type="presOf" srcId="{F09C025B-1C96-4C5D-BE2B-B5E2A39CBB0C}" destId="{0BF15DCB-A16C-4667-BFB7-2306BE172865}" srcOrd="0" destOrd="0" presId="urn:microsoft.com/office/officeart/2008/layout/VerticalCurvedList"/>
    <dgm:cxn modelId="{B70E2123-6EDC-4501-8127-5BB25FFA3D84}" type="presOf" srcId="{12E7DE4A-CD17-46BC-BB86-D2DB5A20E692}" destId="{BFBE6D0D-B7D8-4699-8719-1E95CAD9773D}" srcOrd="0" destOrd="0" presId="urn:microsoft.com/office/officeart/2008/layout/VerticalCurvedList"/>
    <dgm:cxn modelId="{005A3331-E948-4A83-86A6-B535D6D6E81F}" type="presOf" srcId="{94DD2CC5-EB7F-4183-BF72-E05DBF80CEF5}" destId="{6C76A5F9-B362-412A-BAD6-CAFA26A97436}" srcOrd="0" destOrd="0" presId="urn:microsoft.com/office/officeart/2008/layout/VerticalCurvedList"/>
    <dgm:cxn modelId="{8F4D9B3B-5417-4132-8F49-C7B3D725E6D8}" srcId="{F09C025B-1C96-4C5D-BE2B-B5E2A39CBB0C}" destId="{EC935676-535B-4B1B-8B3B-F3C382BAE13A}" srcOrd="0" destOrd="0" parTransId="{B063D521-2EB8-46DC-89FA-FE412AA9D2B9}" sibTransId="{94DD2CC5-EB7F-4183-BF72-E05DBF80CEF5}"/>
    <dgm:cxn modelId="{2A0BFD43-5613-40AA-8228-A5C46B3D1E40}" type="presOf" srcId="{75CD863D-FBF1-4C39-879C-A3CEC3107A47}" destId="{197C1078-8C59-4930-BD2E-5CB19466D337}" srcOrd="0" destOrd="0" presId="urn:microsoft.com/office/officeart/2008/layout/VerticalCurvedList"/>
    <dgm:cxn modelId="{C6B5B546-BD04-4820-B86C-CF4333B8107C}" type="presOf" srcId="{97817D75-5AE8-4E1B-A996-1C4980130D98}" destId="{3AC6581C-EFCB-4412-AFC6-BB7B34A84A5E}" srcOrd="0" destOrd="0" presId="urn:microsoft.com/office/officeart/2008/layout/VerticalCurvedList"/>
    <dgm:cxn modelId="{6584EA6A-1578-4E1A-A7D9-68D4AD7D02B2}" type="presOf" srcId="{26229755-53A2-4E51-87B4-5D01B680C5C1}" destId="{CD581749-A369-48D6-82A5-D86E5A68BA5B}" srcOrd="0" destOrd="0" presId="urn:microsoft.com/office/officeart/2008/layout/VerticalCurvedList"/>
    <dgm:cxn modelId="{8668F170-E961-447C-A9EA-FBC2C8B0A88A}" srcId="{F09C025B-1C96-4C5D-BE2B-B5E2A39CBB0C}" destId="{12E7DE4A-CD17-46BC-BB86-D2DB5A20E692}" srcOrd="3" destOrd="0" parTransId="{82FD5296-CA98-4046-8B77-69E361445298}" sibTransId="{6AF52062-4340-4232-B135-0419DFC28EE5}"/>
    <dgm:cxn modelId="{3B5C6953-E08A-4D1F-860B-9E80A4EF0E8A}" type="presOf" srcId="{E21A3F4C-95C8-47F8-8192-BA7EA60225A3}" destId="{9DDE943A-B226-48EB-9C6E-A54E77AF04FE}" srcOrd="0" destOrd="0" presId="urn:microsoft.com/office/officeart/2008/layout/VerticalCurvedList"/>
    <dgm:cxn modelId="{B51D2A5A-2EAA-4B0B-B101-CD63FAEA9995}" srcId="{F09C025B-1C96-4C5D-BE2B-B5E2A39CBB0C}" destId="{97817D75-5AE8-4E1B-A996-1C4980130D98}" srcOrd="2" destOrd="0" parTransId="{8A770E12-F30A-42D7-869A-E3F3B1DB23A5}" sibTransId="{1C715D01-459D-4118-B631-463D99923533}"/>
    <dgm:cxn modelId="{37166BA0-7B02-4FBC-879B-E25C78978E5F}" srcId="{F09C025B-1C96-4C5D-BE2B-B5E2A39CBB0C}" destId="{E21A3F4C-95C8-47F8-8192-BA7EA60225A3}" srcOrd="1" destOrd="0" parTransId="{387A7452-C305-49F3-B974-14FCD66586C1}" sibTransId="{2DF12FC0-6039-4629-926A-F18DCEC02243}"/>
    <dgm:cxn modelId="{838DE1C0-5773-47AF-A272-66B3E1C122B1}" type="presOf" srcId="{EC935676-535B-4B1B-8B3B-F3C382BAE13A}" destId="{ADE758A5-59B8-4403-BD6E-A34C618F0EF1}" srcOrd="0" destOrd="0" presId="urn:microsoft.com/office/officeart/2008/layout/VerticalCurvedList"/>
    <dgm:cxn modelId="{1E655BDD-59A4-4E34-A0D4-41869C45C61D}" srcId="{F09C025B-1C96-4C5D-BE2B-B5E2A39CBB0C}" destId="{26229755-53A2-4E51-87B4-5D01B680C5C1}" srcOrd="5" destOrd="0" parTransId="{F80E419E-4BA3-4F27-A02E-E25D01B0F3D4}" sibTransId="{1550336B-63E5-4685-BD43-825816C055F9}"/>
    <dgm:cxn modelId="{254A74F7-36F9-4614-9410-5BAB83F0EC84}" srcId="{F09C025B-1C96-4C5D-BE2B-B5E2A39CBB0C}" destId="{75CD863D-FBF1-4C39-879C-A3CEC3107A47}" srcOrd="4" destOrd="0" parTransId="{118933CF-E561-4B64-B6DB-9C8E163A86B6}" sibTransId="{4CF92260-BB2E-4C42-B7DA-0C4E3095513D}"/>
    <dgm:cxn modelId="{8CE0BCF5-C207-44D3-B3AF-7592E13CB5EB}" type="presParOf" srcId="{0BF15DCB-A16C-4667-BFB7-2306BE172865}" destId="{AD29BFA5-CB5E-480C-816F-95E3374C7C23}" srcOrd="0" destOrd="0" presId="urn:microsoft.com/office/officeart/2008/layout/VerticalCurvedList"/>
    <dgm:cxn modelId="{5C6CB1E7-7F55-4C2C-AF32-30EBDB77D737}" type="presParOf" srcId="{AD29BFA5-CB5E-480C-816F-95E3374C7C23}" destId="{7C6387F3-10BE-4ECB-AD01-E593870D5893}" srcOrd="0" destOrd="0" presId="urn:microsoft.com/office/officeart/2008/layout/VerticalCurvedList"/>
    <dgm:cxn modelId="{4D5A0084-B54B-4ED5-8ECB-17C0D270E520}" type="presParOf" srcId="{7C6387F3-10BE-4ECB-AD01-E593870D5893}" destId="{165D24D8-B4EC-4DA6-AE35-DC2DEEE491F8}" srcOrd="0" destOrd="0" presId="urn:microsoft.com/office/officeart/2008/layout/VerticalCurvedList"/>
    <dgm:cxn modelId="{D80C2F2F-C89E-40ED-B404-D434FCCE86C5}" type="presParOf" srcId="{7C6387F3-10BE-4ECB-AD01-E593870D5893}" destId="{6C76A5F9-B362-412A-BAD6-CAFA26A97436}" srcOrd="1" destOrd="0" presId="urn:microsoft.com/office/officeart/2008/layout/VerticalCurvedList"/>
    <dgm:cxn modelId="{86269F23-73F6-4B55-BB73-7BBA96AE5AE2}" type="presParOf" srcId="{7C6387F3-10BE-4ECB-AD01-E593870D5893}" destId="{19347B76-634F-4758-B6DA-64D44E7CE546}" srcOrd="2" destOrd="0" presId="urn:microsoft.com/office/officeart/2008/layout/VerticalCurvedList"/>
    <dgm:cxn modelId="{6EFBC919-4F28-46DA-AD4B-1F1C0328F0AA}" type="presParOf" srcId="{7C6387F3-10BE-4ECB-AD01-E593870D5893}" destId="{BFF9A096-13FB-4FB0-A431-0E4C5C0BB223}" srcOrd="3" destOrd="0" presId="urn:microsoft.com/office/officeart/2008/layout/VerticalCurvedList"/>
    <dgm:cxn modelId="{851FD436-4310-4EF9-A7F5-B39FC1BA4074}" type="presParOf" srcId="{AD29BFA5-CB5E-480C-816F-95E3374C7C23}" destId="{ADE758A5-59B8-4403-BD6E-A34C618F0EF1}" srcOrd="1" destOrd="0" presId="urn:microsoft.com/office/officeart/2008/layout/VerticalCurvedList"/>
    <dgm:cxn modelId="{AED2774B-CFA2-441C-ADDB-0AE90ED57120}" type="presParOf" srcId="{AD29BFA5-CB5E-480C-816F-95E3374C7C23}" destId="{B9AF99C9-768B-4B18-804E-D14C038C0D77}" srcOrd="2" destOrd="0" presId="urn:microsoft.com/office/officeart/2008/layout/VerticalCurvedList"/>
    <dgm:cxn modelId="{410A6490-04B2-4754-A167-D74001C5F664}" type="presParOf" srcId="{B9AF99C9-768B-4B18-804E-D14C038C0D77}" destId="{359B0E6B-4513-4098-AA54-91C13BF3795A}" srcOrd="0" destOrd="0" presId="urn:microsoft.com/office/officeart/2008/layout/VerticalCurvedList"/>
    <dgm:cxn modelId="{BA53CE16-9B8C-4B70-8062-96F7F0B16F4F}" type="presParOf" srcId="{AD29BFA5-CB5E-480C-816F-95E3374C7C23}" destId="{9DDE943A-B226-48EB-9C6E-A54E77AF04FE}" srcOrd="3" destOrd="0" presId="urn:microsoft.com/office/officeart/2008/layout/VerticalCurvedList"/>
    <dgm:cxn modelId="{306110B9-BC41-4A9B-AFB8-D90F28EC01C4}" type="presParOf" srcId="{AD29BFA5-CB5E-480C-816F-95E3374C7C23}" destId="{99876055-A1BB-43E2-B874-6225CD395433}" srcOrd="4" destOrd="0" presId="urn:microsoft.com/office/officeart/2008/layout/VerticalCurvedList"/>
    <dgm:cxn modelId="{D444DF3D-2EDA-4175-9127-56027864A683}" type="presParOf" srcId="{99876055-A1BB-43E2-B874-6225CD395433}" destId="{0AE72559-B40B-4434-9D3C-D83B1816D97A}" srcOrd="0" destOrd="0" presId="urn:microsoft.com/office/officeart/2008/layout/VerticalCurvedList"/>
    <dgm:cxn modelId="{647F0AE3-50A0-43D7-8FA7-0AC6A07ED1FC}" type="presParOf" srcId="{AD29BFA5-CB5E-480C-816F-95E3374C7C23}" destId="{3AC6581C-EFCB-4412-AFC6-BB7B34A84A5E}" srcOrd="5" destOrd="0" presId="urn:microsoft.com/office/officeart/2008/layout/VerticalCurvedList"/>
    <dgm:cxn modelId="{254FE3E3-8E35-4B5F-B3CE-6C8B7A133494}" type="presParOf" srcId="{AD29BFA5-CB5E-480C-816F-95E3374C7C23}" destId="{69A3973C-9BC0-457B-9A04-C6A287D719B2}" srcOrd="6" destOrd="0" presId="urn:microsoft.com/office/officeart/2008/layout/VerticalCurvedList"/>
    <dgm:cxn modelId="{D0239997-6901-4A94-813F-6471DEA03AAE}" type="presParOf" srcId="{69A3973C-9BC0-457B-9A04-C6A287D719B2}" destId="{8D225FBB-C8E4-4E83-AA3B-63C6CC104133}" srcOrd="0" destOrd="0" presId="urn:microsoft.com/office/officeart/2008/layout/VerticalCurvedList"/>
    <dgm:cxn modelId="{9AEF7595-D52C-4B86-85BF-81CF411B4DB3}" type="presParOf" srcId="{AD29BFA5-CB5E-480C-816F-95E3374C7C23}" destId="{BFBE6D0D-B7D8-4699-8719-1E95CAD9773D}" srcOrd="7" destOrd="0" presId="urn:microsoft.com/office/officeart/2008/layout/VerticalCurvedList"/>
    <dgm:cxn modelId="{68E534FC-6AC9-4334-A8D9-F5B8BD9426D9}" type="presParOf" srcId="{AD29BFA5-CB5E-480C-816F-95E3374C7C23}" destId="{CED12A96-290C-4F11-81F7-3C9F65793A49}" srcOrd="8" destOrd="0" presId="urn:microsoft.com/office/officeart/2008/layout/VerticalCurvedList"/>
    <dgm:cxn modelId="{DD30D924-DE40-4DED-804B-41287D62CECC}" type="presParOf" srcId="{CED12A96-290C-4F11-81F7-3C9F65793A49}" destId="{AAA335B9-4B32-425C-A35E-F4E902621CB2}" srcOrd="0" destOrd="0" presId="urn:microsoft.com/office/officeart/2008/layout/VerticalCurvedList"/>
    <dgm:cxn modelId="{4E945066-BA39-4ECF-B3D2-1F9DD1026901}" type="presParOf" srcId="{AD29BFA5-CB5E-480C-816F-95E3374C7C23}" destId="{197C1078-8C59-4930-BD2E-5CB19466D337}" srcOrd="9" destOrd="0" presId="urn:microsoft.com/office/officeart/2008/layout/VerticalCurvedList"/>
    <dgm:cxn modelId="{E7CD7F43-48EA-4B29-9045-1C9492BCDEFF}" type="presParOf" srcId="{AD29BFA5-CB5E-480C-816F-95E3374C7C23}" destId="{F530EBF5-3A52-4D85-85D7-B8991E14E96A}" srcOrd="10" destOrd="0" presId="urn:microsoft.com/office/officeart/2008/layout/VerticalCurvedList"/>
    <dgm:cxn modelId="{2CA67E9D-E805-4DBE-BD02-BCEA0687E4AE}" type="presParOf" srcId="{F530EBF5-3A52-4D85-85D7-B8991E14E96A}" destId="{C6D1B5CA-3DB9-4A50-B1E6-0A00B483BC71}" srcOrd="0" destOrd="0" presId="urn:microsoft.com/office/officeart/2008/layout/VerticalCurvedList"/>
    <dgm:cxn modelId="{EA7F071F-8F1D-4514-ADAE-26121AD8C340}" type="presParOf" srcId="{AD29BFA5-CB5E-480C-816F-95E3374C7C23}" destId="{CD581749-A369-48D6-82A5-D86E5A68BA5B}" srcOrd="11" destOrd="0" presId="urn:microsoft.com/office/officeart/2008/layout/VerticalCurvedList"/>
    <dgm:cxn modelId="{7C658CAA-D541-400E-A2F1-778FD38B126D}" type="presParOf" srcId="{AD29BFA5-CB5E-480C-816F-95E3374C7C23}" destId="{437CA36F-9643-4083-B514-1D508D393DBC}" srcOrd="12" destOrd="0" presId="urn:microsoft.com/office/officeart/2008/layout/VerticalCurvedList"/>
    <dgm:cxn modelId="{063470C7-F040-46D7-B48F-6D489468479B}" type="presParOf" srcId="{437CA36F-9643-4083-B514-1D508D393DBC}" destId="{95F79542-339A-4D7F-8411-767C09DAEC9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09C025B-1C96-4C5D-BE2B-B5E2A39CBB0C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EC935676-535B-4B1B-8B3B-F3C382BAE13A}">
      <dgm:prSet phldrT="[Text]"/>
      <dgm:spPr/>
      <dgm:t>
        <a:bodyPr/>
        <a:lstStyle/>
        <a:p>
          <a:r>
            <a:rPr lang="de-DE"/>
            <a:t>Planung</a:t>
          </a:r>
        </a:p>
      </dgm:t>
    </dgm:pt>
    <dgm:pt modelId="{B063D521-2EB8-46DC-89FA-FE412AA9D2B9}" type="parTrans" cxnId="{8F4D9B3B-5417-4132-8F49-C7B3D725E6D8}">
      <dgm:prSet/>
      <dgm:spPr/>
      <dgm:t>
        <a:bodyPr/>
        <a:lstStyle/>
        <a:p>
          <a:endParaRPr lang="de-DE"/>
        </a:p>
      </dgm:t>
    </dgm:pt>
    <dgm:pt modelId="{94DD2CC5-EB7F-4183-BF72-E05DBF80CEF5}" type="sibTrans" cxnId="{8F4D9B3B-5417-4132-8F49-C7B3D725E6D8}">
      <dgm:prSet/>
      <dgm:spPr/>
      <dgm:t>
        <a:bodyPr/>
        <a:lstStyle/>
        <a:p>
          <a:endParaRPr lang="de-DE"/>
        </a:p>
      </dgm:t>
    </dgm:pt>
    <dgm:pt modelId="{E21A3F4C-95C8-47F8-8192-BA7EA60225A3}">
      <dgm:prSet phldrT="[Text]"/>
      <dgm:spPr/>
      <dgm:t>
        <a:bodyPr/>
        <a:lstStyle/>
        <a:p>
          <a:r>
            <a:rPr lang="de-DE"/>
            <a:t>Analyse</a:t>
          </a:r>
        </a:p>
      </dgm:t>
    </dgm:pt>
    <dgm:pt modelId="{387A7452-C305-49F3-B974-14FCD66586C1}" type="parTrans" cxnId="{37166BA0-7B02-4FBC-879B-E25C78978E5F}">
      <dgm:prSet/>
      <dgm:spPr/>
      <dgm:t>
        <a:bodyPr/>
        <a:lstStyle/>
        <a:p>
          <a:endParaRPr lang="de-DE"/>
        </a:p>
      </dgm:t>
    </dgm:pt>
    <dgm:pt modelId="{2DF12FC0-6039-4629-926A-F18DCEC02243}" type="sibTrans" cxnId="{37166BA0-7B02-4FBC-879B-E25C78978E5F}">
      <dgm:prSet/>
      <dgm:spPr/>
      <dgm:t>
        <a:bodyPr/>
        <a:lstStyle/>
        <a:p>
          <a:endParaRPr lang="de-DE"/>
        </a:p>
      </dgm:t>
    </dgm:pt>
    <dgm:pt modelId="{97817D75-5AE8-4E1B-A996-1C4980130D98}">
      <dgm:prSet phldrT="[Text]"/>
      <dgm:spPr/>
      <dgm:t>
        <a:bodyPr/>
        <a:lstStyle/>
        <a:p>
          <a:r>
            <a:rPr lang="de-DE"/>
            <a:t>Design</a:t>
          </a:r>
        </a:p>
      </dgm:t>
    </dgm:pt>
    <dgm:pt modelId="{8A770E12-F30A-42D7-869A-E3F3B1DB23A5}" type="parTrans" cxnId="{B51D2A5A-2EAA-4B0B-B101-CD63FAEA9995}">
      <dgm:prSet/>
      <dgm:spPr/>
      <dgm:t>
        <a:bodyPr/>
        <a:lstStyle/>
        <a:p>
          <a:endParaRPr lang="de-DE"/>
        </a:p>
      </dgm:t>
    </dgm:pt>
    <dgm:pt modelId="{1C715D01-459D-4118-B631-463D99923533}" type="sibTrans" cxnId="{B51D2A5A-2EAA-4B0B-B101-CD63FAEA9995}">
      <dgm:prSet/>
      <dgm:spPr/>
      <dgm:t>
        <a:bodyPr/>
        <a:lstStyle/>
        <a:p>
          <a:endParaRPr lang="de-DE"/>
        </a:p>
      </dgm:t>
    </dgm:pt>
    <dgm:pt modelId="{12E7DE4A-CD17-46BC-BB86-D2DB5A20E692}">
      <dgm:prSet phldrT="[Text]"/>
      <dgm:spPr/>
      <dgm:t>
        <a:bodyPr/>
        <a:lstStyle/>
        <a:p>
          <a:r>
            <a:rPr lang="de-DE"/>
            <a:t>Prototyp</a:t>
          </a:r>
        </a:p>
      </dgm:t>
    </dgm:pt>
    <dgm:pt modelId="{82FD5296-CA98-4046-8B77-69E361445298}" type="parTrans" cxnId="{8668F170-E961-447C-A9EA-FBC2C8B0A88A}">
      <dgm:prSet/>
      <dgm:spPr/>
      <dgm:t>
        <a:bodyPr/>
        <a:lstStyle/>
        <a:p>
          <a:endParaRPr lang="de-DE"/>
        </a:p>
      </dgm:t>
    </dgm:pt>
    <dgm:pt modelId="{6AF52062-4340-4232-B135-0419DFC28EE5}" type="sibTrans" cxnId="{8668F170-E961-447C-A9EA-FBC2C8B0A88A}">
      <dgm:prSet/>
      <dgm:spPr/>
      <dgm:t>
        <a:bodyPr/>
        <a:lstStyle/>
        <a:p>
          <a:endParaRPr lang="de-DE"/>
        </a:p>
      </dgm:t>
    </dgm:pt>
    <dgm:pt modelId="{75CD863D-FBF1-4C39-879C-A3CEC3107A47}">
      <dgm:prSet phldrT="[Text]"/>
      <dgm:spPr/>
      <dgm:t>
        <a:bodyPr/>
        <a:lstStyle/>
        <a:p>
          <a:r>
            <a:rPr lang="de-DE"/>
            <a:t>Evaluation</a:t>
          </a:r>
        </a:p>
      </dgm:t>
    </dgm:pt>
    <dgm:pt modelId="{118933CF-E561-4B64-B6DB-9C8E163A86B6}" type="parTrans" cxnId="{254A74F7-36F9-4614-9410-5BAB83F0EC84}">
      <dgm:prSet/>
      <dgm:spPr/>
      <dgm:t>
        <a:bodyPr/>
        <a:lstStyle/>
        <a:p>
          <a:endParaRPr lang="de-DE"/>
        </a:p>
      </dgm:t>
    </dgm:pt>
    <dgm:pt modelId="{4CF92260-BB2E-4C42-B7DA-0C4E3095513D}" type="sibTrans" cxnId="{254A74F7-36F9-4614-9410-5BAB83F0EC84}">
      <dgm:prSet/>
      <dgm:spPr/>
      <dgm:t>
        <a:bodyPr/>
        <a:lstStyle/>
        <a:p>
          <a:endParaRPr lang="de-DE"/>
        </a:p>
      </dgm:t>
    </dgm:pt>
    <dgm:pt modelId="{26229755-53A2-4E51-87B4-5D01B680C5C1}">
      <dgm:prSet phldrT="[Text]"/>
      <dgm:spPr/>
      <dgm:t>
        <a:bodyPr/>
        <a:lstStyle/>
        <a:p>
          <a:r>
            <a:rPr lang="de-DE" b="1" strike="noStrike"/>
            <a:t>Fazit</a:t>
          </a:r>
          <a:endParaRPr lang="de-DE" b="1" strike="sngStrike"/>
        </a:p>
      </dgm:t>
    </dgm:pt>
    <dgm:pt modelId="{F80E419E-4BA3-4F27-A02E-E25D01B0F3D4}" type="parTrans" cxnId="{1E655BDD-59A4-4E34-A0D4-41869C45C61D}">
      <dgm:prSet/>
      <dgm:spPr/>
      <dgm:t>
        <a:bodyPr/>
        <a:lstStyle/>
        <a:p>
          <a:endParaRPr lang="de-DE"/>
        </a:p>
      </dgm:t>
    </dgm:pt>
    <dgm:pt modelId="{1550336B-63E5-4685-BD43-825816C055F9}" type="sibTrans" cxnId="{1E655BDD-59A4-4E34-A0D4-41869C45C61D}">
      <dgm:prSet/>
      <dgm:spPr/>
      <dgm:t>
        <a:bodyPr/>
        <a:lstStyle/>
        <a:p>
          <a:endParaRPr lang="de-DE"/>
        </a:p>
      </dgm:t>
    </dgm:pt>
    <dgm:pt modelId="{0BF15DCB-A16C-4667-BFB7-2306BE172865}" type="pres">
      <dgm:prSet presAssocID="{F09C025B-1C96-4C5D-BE2B-B5E2A39CBB0C}" presName="Name0" presStyleCnt="0">
        <dgm:presLayoutVars>
          <dgm:chMax val="7"/>
          <dgm:chPref val="7"/>
          <dgm:dir/>
        </dgm:presLayoutVars>
      </dgm:prSet>
      <dgm:spPr/>
    </dgm:pt>
    <dgm:pt modelId="{AD29BFA5-CB5E-480C-816F-95E3374C7C23}" type="pres">
      <dgm:prSet presAssocID="{F09C025B-1C96-4C5D-BE2B-B5E2A39CBB0C}" presName="Name1" presStyleCnt="0"/>
      <dgm:spPr/>
    </dgm:pt>
    <dgm:pt modelId="{7C6387F3-10BE-4ECB-AD01-E593870D5893}" type="pres">
      <dgm:prSet presAssocID="{F09C025B-1C96-4C5D-BE2B-B5E2A39CBB0C}" presName="cycle" presStyleCnt="0"/>
      <dgm:spPr/>
    </dgm:pt>
    <dgm:pt modelId="{165D24D8-B4EC-4DA6-AE35-DC2DEEE491F8}" type="pres">
      <dgm:prSet presAssocID="{F09C025B-1C96-4C5D-BE2B-B5E2A39CBB0C}" presName="srcNode" presStyleLbl="node1" presStyleIdx="0" presStyleCnt="6"/>
      <dgm:spPr/>
    </dgm:pt>
    <dgm:pt modelId="{6C76A5F9-B362-412A-BAD6-CAFA26A97436}" type="pres">
      <dgm:prSet presAssocID="{F09C025B-1C96-4C5D-BE2B-B5E2A39CBB0C}" presName="conn" presStyleLbl="parChTrans1D2" presStyleIdx="0" presStyleCnt="1"/>
      <dgm:spPr/>
    </dgm:pt>
    <dgm:pt modelId="{19347B76-634F-4758-B6DA-64D44E7CE546}" type="pres">
      <dgm:prSet presAssocID="{F09C025B-1C96-4C5D-BE2B-B5E2A39CBB0C}" presName="extraNode" presStyleLbl="node1" presStyleIdx="0" presStyleCnt="6"/>
      <dgm:spPr/>
    </dgm:pt>
    <dgm:pt modelId="{BFF9A096-13FB-4FB0-A431-0E4C5C0BB223}" type="pres">
      <dgm:prSet presAssocID="{F09C025B-1C96-4C5D-BE2B-B5E2A39CBB0C}" presName="dstNode" presStyleLbl="node1" presStyleIdx="0" presStyleCnt="6"/>
      <dgm:spPr/>
    </dgm:pt>
    <dgm:pt modelId="{ADE758A5-59B8-4403-BD6E-A34C618F0EF1}" type="pres">
      <dgm:prSet presAssocID="{EC935676-535B-4B1B-8B3B-F3C382BAE13A}" presName="text_1" presStyleLbl="node1" presStyleIdx="0" presStyleCnt="6">
        <dgm:presLayoutVars>
          <dgm:bulletEnabled val="1"/>
        </dgm:presLayoutVars>
      </dgm:prSet>
      <dgm:spPr/>
    </dgm:pt>
    <dgm:pt modelId="{B9AF99C9-768B-4B18-804E-D14C038C0D77}" type="pres">
      <dgm:prSet presAssocID="{EC935676-535B-4B1B-8B3B-F3C382BAE13A}" presName="accent_1" presStyleCnt="0"/>
      <dgm:spPr/>
    </dgm:pt>
    <dgm:pt modelId="{359B0E6B-4513-4098-AA54-91C13BF3795A}" type="pres">
      <dgm:prSet presAssocID="{EC935676-535B-4B1B-8B3B-F3C382BAE13A}" presName="accentRepeatNode" presStyleLbl="solidFgAcc1" presStyleIdx="0" presStyleCnt="6"/>
      <dgm:spPr/>
    </dgm:pt>
    <dgm:pt modelId="{9DDE943A-B226-48EB-9C6E-A54E77AF04FE}" type="pres">
      <dgm:prSet presAssocID="{E21A3F4C-95C8-47F8-8192-BA7EA60225A3}" presName="text_2" presStyleLbl="node1" presStyleIdx="1" presStyleCnt="6">
        <dgm:presLayoutVars>
          <dgm:bulletEnabled val="1"/>
        </dgm:presLayoutVars>
      </dgm:prSet>
      <dgm:spPr/>
    </dgm:pt>
    <dgm:pt modelId="{99876055-A1BB-43E2-B874-6225CD395433}" type="pres">
      <dgm:prSet presAssocID="{E21A3F4C-95C8-47F8-8192-BA7EA60225A3}" presName="accent_2" presStyleCnt="0"/>
      <dgm:spPr/>
    </dgm:pt>
    <dgm:pt modelId="{0AE72559-B40B-4434-9D3C-D83B1816D97A}" type="pres">
      <dgm:prSet presAssocID="{E21A3F4C-95C8-47F8-8192-BA7EA60225A3}" presName="accentRepeatNode" presStyleLbl="solidFgAcc1" presStyleIdx="1" presStyleCnt="6"/>
      <dgm:spPr/>
    </dgm:pt>
    <dgm:pt modelId="{3AC6581C-EFCB-4412-AFC6-BB7B34A84A5E}" type="pres">
      <dgm:prSet presAssocID="{97817D75-5AE8-4E1B-A996-1C4980130D98}" presName="text_3" presStyleLbl="node1" presStyleIdx="2" presStyleCnt="6">
        <dgm:presLayoutVars>
          <dgm:bulletEnabled val="1"/>
        </dgm:presLayoutVars>
      </dgm:prSet>
      <dgm:spPr/>
    </dgm:pt>
    <dgm:pt modelId="{69A3973C-9BC0-457B-9A04-C6A287D719B2}" type="pres">
      <dgm:prSet presAssocID="{97817D75-5AE8-4E1B-A996-1C4980130D98}" presName="accent_3" presStyleCnt="0"/>
      <dgm:spPr/>
    </dgm:pt>
    <dgm:pt modelId="{8D225FBB-C8E4-4E83-AA3B-63C6CC104133}" type="pres">
      <dgm:prSet presAssocID="{97817D75-5AE8-4E1B-A996-1C4980130D98}" presName="accentRepeatNode" presStyleLbl="solidFgAcc1" presStyleIdx="2" presStyleCnt="6"/>
      <dgm:spPr/>
    </dgm:pt>
    <dgm:pt modelId="{BFBE6D0D-B7D8-4699-8719-1E95CAD9773D}" type="pres">
      <dgm:prSet presAssocID="{12E7DE4A-CD17-46BC-BB86-D2DB5A20E692}" presName="text_4" presStyleLbl="node1" presStyleIdx="3" presStyleCnt="6">
        <dgm:presLayoutVars>
          <dgm:bulletEnabled val="1"/>
        </dgm:presLayoutVars>
      </dgm:prSet>
      <dgm:spPr/>
    </dgm:pt>
    <dgm:pt modelId="{CED12A96-290C-4F11-81F7-3C9F65793A49}" type="pres">
      <dgm:prSet presAssocID="{12E7DE4A-CD17-46BC-BB86-D2DB5A20E692}" presName="accent_4" presStyleCnt="0"/>
      <dgm:spPr/>
    </dgm:pt>
    <dgm:pt modelId="{AAA335B9-4B32-425C-A35E-F4E902621CB2}" type="pres">
      <dgm:prSet presAssocID="{12E7DE4A-CD17-46BC-BB86-D2DB5A20E692}" presName="accentRepeatNode" presStyleLbl="solidFgAcc1" presStyleIdx="3" presStyleCnt="6"/>
      <dgm:spPr/>
    </dgm:pt>
    <dgm:pt modelId="{197C1078-8C59-4930-BD2E-5CB19466D337}" type="pres">
      <dgm:prSet presAssocID="{75CD863D-FBF1-4C39-879C-A3CEC3107A47}" presName="text_5" presStyleLbl="node1" presStyleIdx="4" presStyleCnt="6">
        <dgm:presLayoutVars>
          <dgm:bulletEnabled val="1"/>
        </dgm:presLayoutVars>
      </dgm:prSet>
      <dgm:spPr/>
    </dgm:pt>
    <dgm:pt modelId="{F530EBF5-3A52-4D85-85D7-B8991E14E96A}" type="pres">
      <dgm:prSet presAssocID="{75CD863D-FBF1-4C39-879C-A3CEC3107A47}" presName="accent_5" presStyleCnt="0"/>
      <dgm:spPr/>
    </dgm:pt>
    <dgm:pt modelId="{C6D1B5CA-3DB9-4A50-B1E6-0A00B483BC71}" type="pres">
      <dgm:prSet presAssocID="{75CD863D-FBF1-4C39-879C-A3CEC3107A47}" presName="accentRepeatNode" presStyleLbl="solidFgAcc1" presStyleIdx="4" presStyleCnt="6"/>
      <dgm:spPr/>
    </dgm:pt>
    <dgm:pt modelId="{CD581749-A369-48D6-82A5-D86E5A68BA5B}" type="pres">
      <dgm:prSet presAssocID="{26229755-53A2-4E51-87B4-5D01B680C5C1}" presName="text_6" presStyleLbl="node1" presStyleIdx="5" presStyleCnt="6">
        <dgm:presLayoutVars>
          <dgm:bulletEnabled val="1"/>
        </dgm:presLayoutVars>
      </dgm:prSet>
      <dgm:spPr/>
    </dgm:pt>
    <dgm:pt modelId="{437CA36F-9643-4083-B514-1D508D393DBC}" type="pres">
      <dgm:prSet presAssocID="{26229755-53A2-4E51-87B4-5D01B680C5C1}" presName="accent_6" presStyleCnt="0"/>
      <dgm:spPr/>
    </dgm:pt>
    <dgm:pt modelId="{95F79542-339A-4D7F-8411-767C09DAEC94}" type="pres">
      <dgm:prSet presAssocID="{26229755-53A2-4E51-87B4-5D01B680C5C1}" presName="accentRepeatNode" presStyleLbl="solidFgAcc1" presStyleIdx="5" presStyleCnt="6"/>
      <dgm:spPr/>
    </dgm:pt>
  </dgm:ptLst>
  <dgm:cxnLst>
    <dgm:cxn modelId="{B616400A-2664-4E64-90EB-72B9CA75BA49}" type="presOf" srcId="{F09C025B-1C96-4C5D-BE2B-B5E2A39CBB0C}" destId="{0BF15DCB-A16C-4667-BFB7-2306BE172865}" srcOrd="0" destOrd="0" presId="urn:microsoft.com/office/officeart/2008/layout/VerticalCurvedList"/>
    <dgm:cxn modelId="{B70E2123-6EDC-4501-8127-5BB25FFA3D84}" type="presOf" srcId="{12E7DE4A-CD17-46BC-BB86-D2DB5A20E692}" destId="{BFBE6D0D-B7D8-4699-8719-1E95CAD9773D}" srcOrd="0" destOrd="0" presId="urn:microsoft.com/office/officeart/2008/layout/VerticalCurvedList"/>
    <dgm:cxn modelId="{005A3331-E948-4A83-86A6-B535D6D6E81F}" type="presOf" srcId="{94DD2CC5-EB7F-4183-BF72-E05DBF80CEF5}" destId="{6C76A5F9-B362-412A-BAD6-CAFA26A97436}" srcOrd="0" destOrd="0" presId="urn:microsoft.com/office/officeart/2008/layout/VerticalCurvedList"/>
    <dgm:cxn modelId="{8F4D9B3B-5417-4132-8F49-C7B3D725E6D8}" srcId="{F09C025B-1C96-4C5D-BE2B-B5E2A39CBB0C}" destId="{EC935676-535B-4B1B-8B3B-F3C382BAE13A}" srcOrd="0" destOrd="0" parTransId="{B063D521-2EB8-46DC-89FA-FE412AA9D2B9}" sibTransId="{94DD2CC5-EB7F-4183-BF72-E05DBF80CEF5}"/>
    <dgm:cxn modelId="{2A0BFD43-5613-40AA-8228-A5C46B3D1E40}" type="presOf" srcId="{75CD863D-FBF1-4C39-879C-A3CEC3107A47}" destId="{197C1078-8C59-4930-BD2E-5CB19466D337}" srcOrd="0" destOrd="0" presId="urn:microsoft.com/office/officeart/2008/layout/VerticalCurvedList"/>
    <dgm:cxn modelId="{C6B5B546-BD04-4820-B86C-CF4333B8107C}" type="presOf" srcId="{97817D75-5AE8-4E1B-A996-1C4980130D98}" destId="{3AC6581C-EFCB-4412-AFC6-BB7B34A84A5E}" srcOrd="0" destOrd="0" presId="urn:microsoft.com/office/officeart/2008/layout/VerticalCurvedList"/>
    <dgm:cxn modelId="{6584EA6A-1578-4E1A-A7D9-68D4AD7D02B2}" type="presOf" srcId="{26229755-53A2-4E51-87B4-5D01B680C5C1}" destId="{CD581749-A369-48D6-82A5-D86E5A68BA5B}" srcOrd="0" destOrd="0" presId="urn:microsoft.com/office/officeart/2008/layout/VerticalCurvedList"/>
    <dgm:cxn modelId="{8668F170-E961-447C-A9EA-FBC2C8B0A88A}" srcId="{F09C025B-1C96-4C5D-BE2B-B5E2A39CBB0C}" destId="{12E7DE4A-CD17-46BC-BB86-D2DB5A20E692}" srcOrd="3" destOrd="0" parTransId="{82FD5296-CA98-4046-8B77-69E361445298}" sibTransId="{6AF52062-4340-4232-B135-0419DFC28EE5}"/>
    <dgm:cxn modelId="{3B5C6953-E08A-4D1F-860B-9E80A4EF0E8A}" type="presOf" srcId="{E21A3F4C-95C8-47F8-8192-BA7EA60225A3}" destId="{9DDE943A-B226-48EB-9C6E-A54E77AF04FE}" srcOrd="0" destOrd="0" presId="urn:microsoft.com/office/officeart/2008/layout/VerticalCurvedList"/>
    <dgm:cxn modelId="{B51D2A5A-2EAA-4B0B-B101-CD63FAEA9995}" srcId="{F09C025B-1C96-4C5D-BE2B-B5E2A39CBB0C}" destId="{97817D75-5AE8-4E1B-A996-1C4980130D98}" srcOrd="2" destOrd="0" parTransId="{8A770E12-F30A-42D7-869A-E3F3B1DB23A5}" sibTransId="{1C715D01-459D-4118-B631-463D99923533}"/>
    <dgm:cxn modelId="{37166BA0-7B02-4FBC-879B-E25C78978E5F}" srcId="{F09C025B-1C96-4C5D-BE2B-B5E2A39CBB0C}" destId="{E21A3F4C-95C8-47F8-8192-BA7EA60225A3}" srcOrd="1" destOrd="0" parTransId="{387A7452-C305-49F3-B974-14FCD66586C1}" sibTransId="{2DF12FC0-6039-4629-926A-F18DCEC02243}"/>
    <dgm:cxn modelId="{838DE1C0-5773-47AF-A272-66B3E1C122B1}" type="presOf" srcId="{EC935676-535B-4B1B-8B3B-F3C382BAE13A}" destId="{ADE758A5-59B8-4403-BD6E-A34C618F0EF1}" srcOrd="0" destOrd="0" presId="urn:microsoft.com/office/officeart/2008/layout/VerticalCurvedList"/>
    <dgm:cxn modelId="{1E655BDD-59A4-4E34-A0D4-41869C45C61D}" srcId="{F09C025B-1C96-4C5D-BE2B-B5E2A39CBB0C}" destId="{26229755-53A2-4E51-87B4-5D01B680C5C1}" srcOrd="5" destOrd="0" parTransId="{F80E419E-4BA3-4F27-A02E-E25D01B0F3D4}" sibTransId="{1550336B-63E5-4685-BD43-825816C055F9}"/>
    <dgm:cxn modelId="{254A74F7-36F9-4614-9410-5BAB83F0EC84}" srcId="{F09C025B-1C96-4C5D-BE2B-B5E2A39CBB0C}" destId="{75CD863D-FBF1-4C39-879C-A3CEC3107A47}" srcOrd="4" destOrd="0" parTransId="{118933CF-E561-4B64-B6DB-9C8E163A86B6}" sibTransId="{4CF92260-BB2E-4C42-B7DA-0C4E3095513D}"/>
    <dgm:cxn modelId="{8CE0BCF5-C207-44D3-B3AF-7592E13CB5EB}" type="presParOf" srcId="{0BF15DCB-A16C-4667-BFB7-2306BE172865}" destId="{AD29BFA5-CB5E-480C-816F-95E3374C7C23}" srcOrd="0" destOrd="0" presId="urn:microsoft.com/office/officeart/2008/layout/VerticalCurvedList"/>
    <dgm:cxn modelId="{5C6CB1E7-7F55-4C2C-AF32-30EBDB77D737}" type="presParOf" srcId="{AD29BFA5-CB5E-480C-816F-95E3374C7C23}" destId="{7C6387F3-10BE-4ECB-AD01-E593870D5893}" srcOrd="0" destOrd="0" presId="urn:microsoft.com/office/officeart/2008/layout/VerticalCurvedList"/>
    <dgm:cxn modelId="{4D5A0084-B54B-4ED5-8ECB-17C0D270E520}" type="presParOf" srcId="{7C6387F3-10BE-4ECB-AD01-E593870D5893}" destId="{165D24D8-B4EC-4DA6-AE35-DC2DEEE491F8}" srcOrd="0" destOrd="0" presId="urn:microsoft.com/office/officeart/2008/layout/VerticalCurvedList"/>
    <dgm:cxn modelId="{D80C2F2F-C89E-40ED-B404-D434FCCE86C5}" type="presParOf" srcId="{7C6387F3-10BE-4ECB-AD01-E593870D5893}" destId="{6C76A5F9-B362-412A-BAD6-CAFA26A97436}" srcOrd="1" destOrd="0" presId="urn:microsoft.com/office/officeart/2008/layout/VerticalCurvedList"/>
    <dgm:cxn modelId="{86269F23-73F6-4B55-BB73-7BBA96AE5AE2}" type="presParOf" srcId="{7C6387F3-10BE-4ECB-AD01-E593870D5893}" destId="{19347B76-634F-4758-B6DA-64D44E7CE546}" srcOrd="2" destOrd="0" presId="urn:microsoft.com/office/officeart/2008/layout/VerticalCurvedList"/>
    <dgm:cxn modelId="{6EFBC919-4F28-46DA-AD4B-1F1C0328F0AA}" type="presParOf" srcId="{7C6387F3-10BE-4ECB-AD01-E593870D5893}" destId="{BFF9A096-13FB-4FB0-A431-0E4C5C0BB223}" srcOrd="3" destOrd="0" presId="urn:microsoft.com/office/officeart/2008/layout/VerticalCurvedList"/>
    <dgm:cxn modelId="{851FD436-4310-4EF9-A7F5-B39FC1BA4074}" type="presParOf" srcId="{AD29BFA5-CB5E-480C-816F-95E3374C7C23}" destId="{ADE758A5-59B8-4403-BD6E-A34C618F0EF1}" srcOrd="1" destOrd="0" presId="urn:microsoft.com/office/officeart/2008/layout/VerticalCurvedList"/>
    <dgm:cxn modelId="{AED2774B-CFA2-441C-ADDB-0AE90ED57120}" type="presParOf" srcId="{AD29BFA5-CB5E-480C-816F-95E3374C7C23}" destId="{B9AF99C9-768B-4B18-804E-D14C038C0D77}" srcOrd="2" destOrd="0" presId="urn:microsoft.com/office/officeart/2008/layout/VerticalCurvedList"/>
    <dgm:cxn modelId="{410A6490-04B2-4754-A167-D74001C5F664}" type="presParOf" srcId="{B9AF99C9-768B-4B18-804E-D14C038C0D77}" destId="{359B0E6B-4513-4098-AA54-91C13BF3795A}" srcOrd="0" destOrd="0" presId="urn:microsoft.com/office/officeart/2008/layout/VerticalCurvedList"/>
    <dgm:cxn modelId="{BA53CE16-9B8C-4B70-8062-96F7F0B16F4F}" type="presParOf" srcId="{AD29BFA5-CB5E-480C-816F-95E3374C7C23}" destId="{9DDE943A-B226-48EB-9C6E-A54E77AF04FE}" srcOrd="3" destOrd="0" presId="urn:microsoft.com/office/officeart/2008/layout/VerticalCurvedList"/>
    <dgm:cxn modelId="{306110B9-BC41-4A9B-AFB8-D90F28EC01C4}" type="presParOf" srcId="{AD29BFA5-CB5E-480C-816F-95E3374C7C23}" destId="{99876055-A1BB-43E2-B874-6225CD395433}" srcOrd="4" destOrd="0" presId="urn:microsoft.com/office/officeart/2008/layout/VerticalCurvedList"/>
    <dgm:cxn modelId="{D444DF3D-2EDA-4175-9127-56027864A683}" type="presParOf" srcId="{99876055-A1BB-43E2-B874-6225CD395433}" destId="{0AE72559-B40B-4434-9D3C-D83B1816D97A}" srcOrd="0" destOrd="0" presId="urn:microsoft.com/office/officeart/2008/layout/VerticalCurvedList"/>
    <dgm:cxn modelId="{647F0AE3-50A0-43D7-8FA7-0AC6A07ED1FC}" type="presParOf" srcId="{AD29BFA5-CB5E-480C-816F-95E3374C7C23}" destId="{3AC6581C-EFCB-4412-AFC6-BB7B34A84A5E}" srcOrd="5" destOrd="0" presId="urn:microsoft.com/office/officeart/2008/layout/VerticalCurvedList"/>
    <dgm:cxn modelId="{254FE3E3-8E35-4B5F-B3CE-6C8B7A133494}" type="presParOf" srcId="{AD29BFA5-CB5E-480C-816F-95E3374C7C23}" destId="{69A3973C-9BC0-457B-9A04-C6A287D719B2}" srcOrd="6" destOrd="0" presId="urn:microsoft.com/office/officeart/2008/layout/VerticalCurvedList"/>
    <dgm:cxn modelId="{D0239997-6901-4A94-813F-6471DEA03AAE}" type="presParOf" srcId="{69A3973C-9BC0-457B-9A04-C6A287D719B2}" destId="{8D225FBB-C8E4-4E83-AA3B-63C6CC104133}" srcOrd="0" destOrd="0" presId="urn:microsoft.com/office/officeart/2008/layout/VerticalCurvedList"/>
    <dgm:cxn modelId="{9AEF7595-D52C-4B86-85BF-81CF411B4DB3}" type="presParOf" srcId="{AD29BFA5-CB5E-480C-816F-95E3374C7C23}" destId="{BFBE6D0D-B7D8-4699-8719-1E95CAD9773D}" srcOrd="7" destOrd="0" presId="urn:microsoft.com/office/officeart/2008/layout/VerticalCurvedList"/>
    <dgm:cxn modelId="{68E534FC-6AC9-4334-A8D9-F5B8BD9426D9}" type="presParOf" srcId="{AD29BFA5-CB5E-480C-816F-95E3374C7C23}" destId="{CED12A96-290C-4F11-81F7-3C9F65793A49}" srcOrd="8" destOrd="0" presId="urn:microsoft.com/office/officeart/2008/layout/VerticalCurvedList"/>
    <dgm:cxn modelId="{DD30D924-DE40-4DED-804B-41287D62CECC}" type="presParOf" srcId="{CED12A96-290C-4F11-81F7-3C9F65793A49}" destId="{AAA335B9-4B32-425C-A35E-F4E902621CB2}" srcOrd="0" destOrd="0" presId="urn:microsoft.com/office/officeart/2008/layout/VerticalCurvedList"/>
    <dgm:cxn modelId="{4E945066-BA39-4ECF-B3D2-1F9DD1026901}" type="presParOf" srcId="{AD29BFA5-CB5E-480C-816F-95E3374C7C23}" destId="{197C1078-8C59-4930-BD2E-5CB19466D337}" srcOrd="9" destOrd="0" presId="urn:microsoft.com/office/officeart/2008/layout/VerticalCurvedList"/>
    <dgm:cxn modelId="{E7CD7F43-48EA-4B29-9045-1C9492BCDEFF}" type="presParOf" srcId="{AD29BFA5-CB5E-480C-816F-95E3374C7C23}" destId="{F530EBF5-3A52-4D85-85D7-B8991E14E96A}" srcOrd="10" destOrd="0" presId="urn:microsoft.com/office/officeart/2008/layout/VerticalCurvedList"/>
    <dgm:cxn modelId="{2CA67E9D-E805-4DBE-BD02-BCEA0687E4AE}" type="presParOf" srcId="{F530EBF5-3A52-4D85-85D7-B8991E14E96A}" destId="{C6D1B5CA-3DB9-4A50-B1E6-0A00B483BC71}" srcOrd="0" destOrd="0" presId="urn:microsoft.com/office/officeart/2008/layout/VerticalCurvedList"/>
    <dgm:cxn modelId="{EA7F071F-8F1D-4514-ADAE-26121AD8C340}" type="presParOf" srcId="{AD29BFA5-CB5E-480C-816F-95E3374C7C23}" destId="{CD581749-A369-48D6-82A5-D86E5A68BA5B}" srcOrd="11" destOrd="0" presId="urn:microsoft.com/office/officeart/2008/layout/VerticalCurvedList"/>
    <dgm:cxn modelId="{7C658CAA-D541-400E-A2F1-778FD38B126D}" type="presParOf" srcId="{AD29BFA5-CB5E-480C-816F-95E3374C7C23}" destId="{437CA36F-9643-4083-B514-1D508D393DBC}" srcOrd="12" destOrd="0" presId="urn:microsoft.com/office/officeart/2008/layout/VerticalCurvedList"/>
    <dgm:cxn modelId="{063470C7-F040-46D7-B48F-6D489468479B}" type="presParOf" srcId="{437CA36F-9643-4083-B514-1D508D393DBC}" destId="{95F79542-339A-4D7F-8411-767C09DAEC9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09C025B-1C96-4C5D-BE2B-B5E2A39CBB0C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EC935676-535B-4B1B-8B3B-F3C382BAE13A}">
      <dgm:prSet phldrT="[Text]"/>
      <dgm:spPr/>
      <dgm:t>
        <a:bodyPr/>
        <a:lstStyle/>
        <a:p>
          <a:r>
            <a:rPr lang="de-DE"/>
            <a:t>Planung</a:t>
          </a:r>
        </a:p>
      </dgm:t>
    </dgm:pt>
    <dgm:pt modelId="{B063D521-2EB8-46DC-89FA-FE412AA9D2B9}" type="parTrans" cxnId="{8F4D9B3B-5417-4132-8F49-C7B3D725E6D8}">
      <dgm:prSet/>
      <dgm:spPr/>
      <dgm:t>
        <a:bodyPr/>
        <a:lstStyle/>
        <a:p>
          <a:endParaRPr lang="de-DE"/>
        </a:p>
      </dgm:t>
    </dgm:pt>
    <dgm:pt modelId="{94DD2CC5-EB7F-4183-BF72-E05DBF80CEF5}" type="sibTrans" cxnId="{8F4D9B3B-5417-4132-8F49-C7B3D725E6D8}">
      <dgm:prSet/>
      <dgm:spPr/>
      <dgm:t>
        <a:bodyPr/>
        <a:lstStyle/>
        <a:p>
          <a:endParaRPr lang="de-DE"/>
        </a:p>
      </dgm:t>
    </dgm:pt>
    <dgm:pt modelId="{E21A3F4C-95C8-47F8-8192-BA7EA60225A3}">
      <dgm:prSet phldrT="[Text]"/>
      <dgm:spPr/>
      <dgm:t>
        <a:bodyPr/>
        <a:lstStyle/>
        <a:p>
          <a:r>
            <a:rPr lang="de-DE"/>
            <a:t>Analyse</a:t>
          </a:r>
        </a:p>
      </dgm:t>
    </dgm:pt>
    <dgm:pt modelId="{387A7452-C305-49F3-B974-14FCD66586C1}" type="parTrans" cxnId="{37166BA0-7B02-4FBC-879B-E25C78978E5F}">
      <dgm:prSet/>
      <dgm:spPr/>
      <dgm:t>
        <a:bodyPr/>
        <a:lstStyle/>
        <a:p>
          <a:endParaRPr lang="de-DE"/>
        </a:p>
      </dgm:t>
    </dgm:pt>
    <dgm:pt modelId="{2DF12FC0-6039-4629-926A-F18DCEC02243}" type="sibTrans" cxnId="{37166BA0-7B02-4FBC-879B-E25C78978E5F}">
      <dgm:prSet/>
      <dgm:spPr/>
      <dgm:t>
        <a:bodyPr/>
        <a:lstStyle/>
        <a:p>
          <a:endParaRPr lang="de-DE"/>
        </a:p>
      </dgm:t>
    </dgm:pt>
    <dgm:pt modelId="{97817D75-5AE8-4E1B-A996-1C4980130D98}">
      <dgm:prSet phldrT="[Text]"/>
      <dgm:spPr/>
      <dgm:t>
        <a:bodyPr/>
        <a:lstStyle/>
        <a:p>
          <a:r>
            <a:rPr lang="de-DE"/>
            <a:t>Design</a:t>
          </a:r>
        </a:p>
      </dgm:t>
    </dgm:pt>
    <dgm:pt modelId="{8A770E12-F30A-42D7-869A-E3F3B1DB23A5}" type="parTrans" cxnId="{B51D2A5A-2EAA-4B0B-B101-CD63FAEA9995}">
      <dgm:prSet/>
      <dgm:spPr/>
      <dgm:t>
        <a:bodyPr/>
        <a:lstStyle/>
        <a:p>
          <a:endParaRPr lang="de-DE"/>
        </a:p>
      </dgm:t>
    </dgm:pt>
    <dgm:pt modelId="{1C715D01-459D-4118-B631-463D99923533}" type="sibTrans" cxnId="{B51D2A5A-2EAA-4B0B-B101-CD63FAEA9995}">
      <dgm:prSet/>
      <dgm:spPr/>
      <dgm:t>
        <a:bodyPr/>
        <a:lstStyle/>
        <a:p>
          <a:endParaRPr lang="de-DE"/>
        </a:p>
      </dgm:t>
    </dgm:pt>
    <dgm:pt modelId="{12E7DE4A-CD17-46BC-BB86-D2DB5A20E692}">
      <dgm:prSet phldrT="[Text]"/>
      <dgm:spPr/>
      <dgm:t>
        <a:bodyPr/>
        <a:lstStyle/>
        <a:p>
          <a:r>
            <a:rPr lang="de-DE"/>
            <a:t>Prototyp</a:t>
          </a:r>
        </a:p>
      </dgm:t>
    </dgm:pt>
    <dgm:pt modelId="{82FD5296-CA98-4046-8B77-69E361445298}" type="parTrans" cxnId="{8668F170-E961-447C-A9EA-FBC2C8B0A88A}">
      <dgm:prSet/>
      <dgm:spPr/>
      <dgm:t>
        <a:bodyPr/>
        <a:lstStyle/>
        <a:p>
          <a:endParaRPr lang="de-DE"/>
        </a:p>
      </dgm:t>
    </dgm:pt>
    <dgm:pt modelId="{6AF52062-4340-4232-B135-0419DFC28EE5}" type="sibTrans" cxnId="{8668F170-E961-447C-A9EA-FBC2C8B0A88A}">
      <dgm:prSet/>
      <dgm:spPr/>
      <dgm:t>
        <a:bodyPr/>
        <a:lstStyle/>
        <a:p>
          <a:endParaRPr lang="de-DE"/>
        </a:p>
      </dgm:t>
    </dgm:pt>
    <dgm:pt modelId="{75CD863D-FBF1-4C39-879C-A3CEC3107A47}">
      <dgm:prSet phldrT="[Text]"/>
      <dgm:spPr/>
      <dgm:t>
        <a:bodyPr/>
        <a:lstStyle/>
        <a:p>
          <a:r>
            <a:rPr lang="de-DE"/>
            <a:t>Evaluation</a:t>
          </a:r>
        </a:p>
      </dgm:t>
    </dgm:pt>
    <dgm:pt modelId="{118933CF-E561-4B64-B6DB-9C8E163A86B6}" type="parTrans" cxnId="{254A74F7-36F9-4614-9410-5BAB83F0EC84}">
      <dgm:prSet/>
      <dgm:spPr/>
      <dgm:t>
        <a:bodyPr/>
        <a:lstStyle/>
        <a:p>
          <a:endParaRPr lang="de-DE"/>
        </a:p>
      </dgm:t>
    </dgm:pt>
    <dgm:pt modelId="{4CF92260-BB2E-4C42-B7DA-0C4E3095513D}" type="sibTrans" cxnId="{254A74F7-36F9-4614-9410-5BAB83F0EC84}">
      <dgm:prSet/>
      <dgm:spPr/>
      <dgm:t>
        <a:bodyPr/>
        <a:lstStyle/>
        <a:p>
          <a:endParaRPr lang="de-DE"/>
        </a:p>
      </dgm:t>
    </dgm:pt>
    <dgm:pt modelId="{26229755-53A2-4E51-87B4-5D01B680C5C1}">
      <dgm:prSet phldrT="[Text]"/>
      <dgm:spPr/>
      <dgm:t>
        <a:bodyPr/>
        <a:lstStyle/>
        <a:p>
          <a:r>
            <a:rPr lang="de-DE" b="1" strike="noStrike"/>
            <a:t>Fazit</a:t>
          </a:r>
          <a:endParaRPr lang="de-DE" b="1" strike="sngStrike"/>
        </a:p>
      </dgm:t>
    </dgm:pt>
    <dgm:pt modelId="{F80E419E-4BA3-4F27-A02E-E25D01B0F3D4}" type="parTrans" cxnId="{1E655BDD-59A4-4E34-A0D4-41869C45C61D}">
      <dgm:prSet/>
      <dgm:spPr/>
      <dgm:t>
        <a:bodyPr/>
        <a:lstStyle/>
        <a:p>
          <a:endParaRPr lang="de-DE"/>
        </a:p>
      </dgm:t>
    </dgm:pt>
    <dgm:pt modelId="{1550336B-63E5-4685-BD43-825816C055F9}" type="sibTrans" cxnId="{1E655BDD-59A4-4E34-A0D4-41869C45C61D}">
      <dgm:prSet/>
      <dgm:spPr/>
      <dgm:t>
        <a:bodyPr/>
        <a:lstStyle/>
        <a:p>
          <a:endParaRPr lang="de-DE"/>
        </a:p>
      </dgm:t>
    </dgm:pt>
    <dgm:pt modelId="{0BF15DCB-A16C-4667-BFB7-2306BE172865}" type="pres">
      <dgm:prSet presAssocID="{F09C025B-1C96-4C5D-BE2B-B5E2A39CBB0C}" presName="Name0" presStyleCnt="0">
        <dgm:presLayoutVars>
          <dgm:chMax val="7"/>
          <dgm:chPref val="7"/>
          <dgm:dir/>
        </dgm:presLayoutVars>
      </dgm:prSet>
      <dgm:spPr/>
    </dgm:pt>
    <dgm:pt modelId="{AD29BFA5-CB5E-480C-816F-95E3374C7C23}" type="pres">
      <dgm:prSet presAssocID="{F09C025B-1C96-4C5D-BE2B-B5E2A39CBB0C}" presName="Name1" presStyleCnt="0"/>
      <dgm:spPr/>
    </dgm:pt>
    <dgm:pt modelId="{7C6387F3-10BE-4ECB-AD01-E593870D5893}" type="pres">
      <dgm:prSet presAssocID="{F09C025B-1C96-4C5D-BE2B-B5E2A39CBB0C}" presName="cycle" presStyleCnt="0"/>
      <dgm:spPr/>
    </dgm:pt>
    <dgm:pt modelId="{165D24D8-B4EC-4DA6-AE35-DC2DEEE491F8}" type="pres">
      <dgm:prSet presAssocID="{F09C025B-1C96-4C5D-BE2B-B5E2A39CBB0C}" presName="srcNode" presStyleLbl="node1" presStyleIdx="0" presStyleCnt="6"/>
      <dgm:spPr/>
    </dgm:pt>
    <dgm:pt modelId="{6C76A5F9-B362-412A-BAD6-CAFA26A97436}" type="pres">
      <dgm:prSet presAssocID="{F09C025B-1C96-4C5D-BE2B-B5E2A39CBB0C}" presName="conn" presStyleLbl="parChTrans1D2" presStyleIdx="0" presStyleCnt="1"/>
      <dgm:spPr/>
    </dgm:pt>
    <dgm:pt modelId="{19347B76-634F-4758-B6DA-64D44E7CE546}" type="pres">
      <dgm:prSet presAssocID="{F09C025B-1C96-4C5D-BE2B-B5E2A39CBB0C}" presName="extraNode" presStyleLbl="node1" presStyleIdx="0" presStyleCnt="6"/>
      <dgm:spPr/>
    </dgm:pt>
    <dgm:pt modelId="{BFF9A096-13FB-4FB0-A431-0E4C5C0BB223}" type="pres">
      <dgm:prSet presAssocID="{F09C025B-1C96-4C5D-BE2B-B5E2A39CBB0C}" presName="dstNode" presStyleLbl="node1" presStyleIdx="0" presStyleCnt="6"/>
      <dgm:spPr/>
    </dgm:pt>
    <dgm:pt modelId="{ADE758A5-59B8-4403-BD6E-A34C618F0EF1}" type="pres">
      <dgm:prSet presAssocID="{EC935676-535B-4B1B-8B3B-F3C382BAE13A}" presName="text_1" presStyleLbl="node1" presStyleIdx="0" presStyleCnt="6">
        <dgm:presLayoutVars>
          <dgm:bulletEnabled val="1"/>
        </dgm:presLayoutVars>
      </dgm:prSet>
      <dgm:spPr/>
    </dgm:pt>
    <dgm:pt modelId="{B9AF99C9-768B-4B18-804E-D14C038C0D77}" type="pres">
      <dgm:prSet presAssocID="{EC935676-535B-4B1B-8B3B-F3C382BAE13A}" presName="accent_1" presStyleCnt="0"/>
      <dgm:spPr/>
    </dgm:pt>
    <dgm:pt modelId="{359B0E6B-4513-4098-AA54-91C13BF3795A}" type="pres">
      <dgm:prSet presAssocID="{EC935676-535B-4B1B-8B3B-F3C382BAE13A}" presName="accentRepeatNode" presStyleLbl="solidFgAcc1" presStyleIdx="0" presStyleCnt="6"/>
      <dgm:spPr/>
    </dgm:pt>
    <dgm:pt modelId="{9DDE943A-B226-48EB-9C6E-A54E77AF04FE}" type="pres">
      <dgm:prSet presAssocID="{E21A3F4C-95C8-47F8-8192-BA7EA60225A3}" presName="text_2" presStyleLbl="node1" presStyleIdx="1" presStyleCnt="6">
        <dgm:presLayoutVars>
          <dgm:bulletEnabled val="1"/>
        </dgm:presLayoutVars>
      </dgm:prSet>
      <dgm:spPr/>
    </dgm:pt>
    <dgm:pt modelId="{99876055-A1BB-43E2-B874-6225CD395433}" type="pres">
      <dgm:prSet presAssocID="{E21A3F4C-95C8-47F8-8192-BA7EA60225A3}" presName="accent_2" presStyleCnt="0"/>
      <dgm:spPr/>
    </dgm:pt>
    <dgm:pt modelId="{0AE72559-B40B-4434-9D3C-D83B1816D97A}" type="pres">
      <dgm:prSet presAssocID="{E21A3F4C-95C8-47F8-8192-BA7EA60225A3}" presName="accentRepeatNode" presStyleLbl="solidFgAcc1" presStyleIdx="1" presStyleCnt="6"/>
      <dgm:spPr/>
    </dgm:pt>
    <dgm:pt modelId="{3AC6581C-EFCB-4412-AFC6-BB7B34A84A5E}" type="pres">
      <dgm:prSet presAssocID="{97817D75-5AE8-4E1B-A996-1C4980130D98}" presName="text_3" presStyleLbl="node1" presStyleIdx="2" presStyleCnt="6">
        <dgm:presLayoutVars>
          <dgm:bulletEnabled val="1"/>
        </dgm:presLayoutVars>
      </dgm:prSet>
      <dgm:spPr/>
    </dgm:pt>
    <dgm:pt modelId="{69A3973C-9BC0-457B-9A04-C6A287D719B2}" type="pres">
      <dgm:prSet presAssocID="{97817D75-5AE8-4E1B-A996-1C4980130D98}" presName="accent_3" presStyleCnt="0"/>
      <dgm:spPr/>
    </dgm:pt>
    <dgm:pt modelId="{8D225FBB-C8E4-4E83-AA3B-63C6CC104133}" type="pres">
      <dgm:prSet presAssocID="{97817D75-5AE8-4E1B-A996-1C4980130D98}" presName="accentRepeatNode" presStyleLbl="solidFgAcc1" presStyleIdx="2" presStyleCnt="6"/>
      <dgm:spPr/>
    </dgm:pt>
    <dgm:pt modelId="{BFBE6D0D-B7D8-4699-8719-1E95CAD9773D}" type="pres">
      <dgm:prSet presAssocID="{12E7DE4A-CD17-46BC-BB86-D2DB5A20E692}" presName="text_4" presStyleLbl="node1" presStyleIdx="3" presStyleCnt="6">
        <dgm:presLayoutVars>
          <dgm:bulletEnabled val="1"/>
        </dgm:presLayoutVars>
      </dgm:prSet>
      <dgm:spPr/>
    </dgm:pt>
    <dgm:pt modelId="{CED12A96-290C-4F11-81F7-3C9F65793A49}" type="pres">
      <dgm:prSet presAssocID="{12E7DE4A-CD17-46BC-BB86-D2DB5A20E692}" presName="accent_4" presStyleCnt="0"/>
      <dgm:spPr/>
    </dgm:pt>
    <dgm:pt modelId="{AAA335B9-4B32-425C-A35E-F4E902621CB2}" type="pres">
      <dgm:prSet presAssocID="{12E7DE4A-CD17-46BC-BB86-D2DB5A20E692}" presName="accentRepeatNode" presStyleLbl="solidFgAcc1" presStyleIdx="3" presStyleCnt="6"/>
      <dgm:spPr/>
    </dgm:pt>
    <dgm:pt modelId="{197C1078-8C59-4930-BD2E-5CB19466D337}" type="pres">
      <dgm:prSet presAssocID="{75CD863D-FBF1-4C39-879C-A3CEC3107A47}" presName="text_5" presStyleLbl="node1" presStyleIdx="4" presStyleCnt="6">
        <dgm:presLayoutVars>
          <dgm:bulletEnabled val="1"/>
        </dgm:presLayoutVars>
      </dgm:prSet>
      <dgm:spPr/>
    </dgm:pt>
    <dgm:pt modelId="{F530EBF5-3A52-4D85-85D7-B8991E14E96A}" type="pres">
      <dgm:prSet presAssocID="{75CD863D-FBF1-4C39-879C-A3CEC3107A47}" presName="accent_5" presStyleCnt="0"/>
      <dgm:spPr/>
    </dgm:pt>
    <dgm:pt modelId="{C6D1B5CA-3DB9-4A50-B1E6-0A00B483BC71}" type="pres">
      <dgm:prSet presAssocID="{75CD863D-FBF1-4C39-879C-A3CEC3107A47}" presName="accentRepeatNode" presStyleLbl="solidFgAcc1" presStyleIdx="4" presStyleCnt="6"/>
      <dgm:spPr/>
    </dgm:pt>
    <dgm:pt modelId="{CD581749-A369-48D6-82A5-D86E5A68BA5B}" type="pres">
      <dgm:prSet presAssocID="{26229755-53A2-4E51-87B4-5D01B680C5C1}" presName="text_6" presStyleLbl="node1" presStyleIdx="5" presStyleCnt="6">
        <dgm:presLayoutVars>
          <dgm:bulletEnabled val="1"/>
        </dgm:presLayoutVars>
      </dgm:prSet>
      <dgm:spPr/>
    </dgm:pt>
    <dgm:pt modelId="{437CA36F-9643-4083-B514-1D508D393DBC}" type="pres">
      <dgm:prSet presAssocID="{26229755-53A2-4E51-87B4-5D01B680C5C1}" presName="accent_6" presStyleCnt="0"/>
      <dgm:spPr/>
    </dgm:pt>
    <dgm:pt modelId="{95F79542-339A-4D7F-8411-767C09DAEC94}" type="pres">
      <dgm:prSet presAssocID="{26229755-53A2-4E51-87B4-5D01B680C5C1}" presName="accentRepeatNode" presStyleLbl="solidFgAcc1" presStyleIdx="5" presStyleCnt="6"/>
      <dgm:spPr/>
    </dgm:pt>
  </dgm:ptLst>
  <dgm:cxnLst>
    <dgm:cxn modelId="{B616400A-2664-4E64-90EB-72B9CA75BA49}" type="presOf" srcId="{F09C025B-1C96-4C5D-BE2B-B5E2A39CBB0C}" destId="{0BF15DCB-A16C-4667-BFB7-2306BE172865}" srcOrd="0" destOrd="0" presId="urn:microsoft.com/office/officeart/2008/layout/VerticalCurvedList"/>
    <dgm:cxn modelId="{B70E2123-6EDC-4501-8127-5BB25FFA3D84}" type="presOf" srcId="{12E7DE4A-CD17-46BC-BB86-D2DB5A20E692}" destId="{BFBE6D0D-B7D8-4699-8719-1E95CAD9773D}" srcOrd="0" destOrd="0" presId="urn:microsoft.com/office/officeart/2008/layout/VerticalCurvedList"/>
    <dgm:cxn modelId="{005A3331-E948-4A83-86A6-B535D6D6E81F}" type="presOf" srcId="{94DD2CC5-EB7F-4183-BF72-E05DBF80CEF5}" destId="{6C76A5F9-B362-412A-BAD6-CAFA26A97436}" srcOrd="0" destOrd="0" presId="urn:microsoft.com/office/officeart/2008/layout/VerticalCurvedList"/>
    <dgm:cxn modelId="{8F4D9B3B-5417-4132-8F49-C7B3D725E6D8}" srcId="{F09C025B-1C96-4C5D-BE2B-B5E2A39CBB0C}" destId="{EC935676-535B-4B1B-8B3B-F3C382BAE13A}" srcOrd="0" destOrd="0" parTransId="{B063D521-2EB8-46DC-89FA-FE412AA9D2B9}" sibTransId="{94DD2CC5-EB7F-4183-BF72-E05DBF80CEF5}"/>
    <dgm:cxn modelId="{2A0BFD43-5613-40AA-8228-A5C46B3D1E40}" type="presOf" srcId="{75CD863D-FBF1-4C39-879C-A3CEC3107A47}" destId="{197C1078-8C59-4930-BD2E-5CB19466D337}" srcOrd="0" destOrd="0" presId="urn:microsoft.com/office/officeart/2008/layout/VerticalCurvedList"/>
    <dgm:cxn modelId="{C6B5B546-BD04-4820-B86C-CF4333B8107C}" type="presOf" srcId="{97817D75-5AE8-4E1B-A996-1C4980130D98}" destId="{3AC6581C-EFCB-4412-AFC6-BB7B34A84A5E}" srcOrd="0" destOrd="0" presId="urn:microsoft.com/office/officeart/2008/layout/VerticalCurvedList"/>
    <dgm:cxn modelId="{6584EA6A-1578-4E1A-A7D9-68D4AD7D02B2}" type="presOf" srcId="{26229755-53A2-4E51-87B4-5D01B680C5C1}" destId="{CD581749-A369-48D6-82A5-D86E5A68BA5B}" srcOrd="0" destOrd="0" presId="urn:microsoft.com/office/officeart/2008/layout/VerticalCurvedList"/>
    <dgm:cxn modelId="{8668F170-E961-447C-A9EA-FBC2C8B0A88A}" srcId="{F09C025B-1C96-4C5D-BE2B-B5E2A39CBB0C}" destId="{12E7DE4A-CD17-46BC-BB86-D2DB5A20E692}" srcOrd="3" destOrd="0" parTransId="{82FD5296-CA98-4046-8B77-69E361445298}" sibTransId="{6AF52062-4340-4232-B135-0419DFC28EE5}"/>
    <dgm:cxn modelId="{3B5C6953-E08A-4D1F-860B-9E80A4EF0E8A}" type="presOf" srcId="{E21A3F4C-95C8-47F8-8192-BA7EA60225A3}" destId="{9DDE943A-B226-48EB-9C6E-A54E77AF04FE}" srcOrd="0" destOrd="0" presId="urn:microsoft.com/office/officeart/2008/layout/VerticalCurvedList"/>
    <dgm:cxn modelId="{B51D2A5A-2EAA-4B0B-B101-CD63FAEA9995}" srcId="{F09C025B-1C96-4C5D-BE2B-B5E2A39CBB0C}" destId="{97817D75-5AE8-4E1B-A996-1C4980130D98}" srcOrd="2" destOrd="0" parTransId="{8A770E12-F30A-42D7-869A-E3F3B1DB23A5}" sibTransId="{1C715D01-459D-4118-B631-463D99923533}"/>
    <dgm:cxn modelId="{37166BA0-7B02-4FBC-879B-E25C78978E5F}" srcId="{F09C025B-1C96-4C5D-BE2B-B5E2A39CBB0C}" destId="{E21A3F4C-95C8-47F8-8192-BA7EA60225A3}" srcOrd="1" destOrd="0" parTransId="{387A7452-C305-49F3-B974-14FCD66586C1}" sibTransId="{2DF12FC0-6039-4629-926A-F18DCEC02243}"/>
    <dgm:cxn modelId="{838DE1C0-5773-47AF-A272-66B3E1C122B1}" type="presOf" srcId="{EC935676-535B-4B1B-8B3B-F3C382BAE13A}" destId="{ADE758A5-59B8-4403-BD6E-A34C618F0EF1}" srcOrd="0" destOrd="0" presId="urn:microsoft.com/office/officeart/2008/layout/VerticalCurvedList"/>
    <dgm:cxn modelId="{1E655BDD-59A4-4E34-A0D4-41869C45C61D}" srcId="{F09C025B-1C96-4C5D-BE2B-B5E2A39CBB0C}" destId="{26229755-53A2-4E51-87B4-5D01B680C5C1}" srcOrd="5" destOrd="0" parTransId="{F80E419E-4BA3-4F27-A02E-E25D01B0F3D4}" sibTransId="{1550336B-63E5-4685-BD43-825816C055F9}"/>
    <dgm:cxn modelId="{254A74F7-36F9-4614-9410-5BAB83F0EC84}" srcId="{F09C025B-1C96-4C5D-BE2B-B5E2A39CBB0C}" destId="{75CD863D-FBF1-4C39-879C-A3CEC3107A47}" srcOrd="4" destOrd="0" parTransId="{118933CF-E561-4B64-B6DB-9C8E163A86B6}" sibTransId="{4CF92260-BB2E-4C42-B7DA-0C4E3095513D}"/>
    <dgm:cxn modelId="{8CE0BCF5-C207-44D3-B3AF-7592E13CB5EB}" type="presParOf" srcId="{0BF15DCB-A16C-4667-BFB7-2306BE172865}" destId="{AD29BFA5-CB5E-480C-816F-95E3374C7C23}" srcOrd="0" destOrd="0" presId="urn:microsoft.com/office/officeart/2008/layout/VerticalCurvedList"/>
    <dgm:cxn modelId="{5C6CB1E7-7F55-4C2C-AF32-30EBDB77D737}" type="presParOf" srcId="{AD29BFA5-CB5E-480C-816F-95E3374C7C23}" destId="{7C6387F3-10BE-4ECB-AD01-E593870D5893}" srcOrd="0" destOrd="0" presId="urn:microsoft.com/office/officeart/2008/layout/VerticalCurvedList"/>
    <dgm:cxn modelId="{4D5A0084-B54B-4ED5-8ECB-17C0D270E520}" type="presParOf" srcId="{7C6387F3-10BE-4ECB-AD01-E593870D5893}" destId="{165D24D8-B4EC-4DA6-AE35-DC2DEEE491F8}" srcOrd="0" destOrd="0" presId="urn:microsoft.com/office/officeart/2008/layout/VerticalCurvedList"/>
    <dgm:cxn modelId="{D80C2F2F-C89E-40ED-B404-D434FCCE86C5}" type="presParOf" srcId="{7C6387F3-10BE-4ECB-AD01-E593870D5893}" destId="{6C76A5F9-B362-412A-BAD6-CAFA26A97436}" srcOrd="1" destOrd="0" presId="urn:microsoft.com/office/officeart/2008/layout/VerticalCurvedList"/>
    <dgm:cxn modelId="{86269F23-73F6-4B55-BB73-7BBA96AE5AE2}" type="presParOf" srcId="{7C6387F3-10BE-4ECB-AD01-E593870D5893}" destId="{19347B76-634F-4758-B6DA-64D44E7CE546}" srcOrd="2" destOrd="0" presId="urn:microsoft.com/office/officeart/2008/layout/VerticalCurvedList"/>
    <dgm:cxn modelId="{6EFBC919-4F28-46DA-AD4B-1F1C0328F0AA}" type="presParOf" srcId="{7C6387F3-10BE-4ECB-AD01-E593870D5893}" destId="{BFF9A096-13FB-4FB0-A431-0E4C5C0BB223}" srcOrd="3" destOrd="0" presId="urn:microsoft.com/office/officeart/2008/layout/VerticalCurvedList"/>
    <dgm:cxn modelId="{851FD436-4310-4EF9-A7F5-B39FC1BA4074}" type="presParOf" srcId="{AD29BFA5-CB5E-480C-816F-95E3374C7C23}" destId="{ADE758A5-59B8-4403-BD6E-A34C618F0EF1}" srcOrd="1" destOrd="0" presId="urn:microsoft.com/office/officeart/2008/layout/VerticalCurvedList"/>
    <dgm:cxn modelId="{AED2774B-CFA2-441C-ADDB-0AE90ED57120}" type="presParOf" srcId="{AD29BFA5-CB5E-480C-816F-95E3374C7C23}" destId="{B9AF99C9-768B-4B18-804E-D14C038C0D77}" srcOrd="2" destOrd="0" presId="urn:microsoft.com/office/officeart/2008/layout/VerticalCurvedList"/>
    <dgm:cxn modelId="{410A6490-04B2-4754-A167-D74001C5F664}" type="presParOf" srcId="{B9AF99C9-768B-4B18-804E-D14C038C0D77}" destId="{359B0E6B-4513-4098-AA54-91C13BF3795A}" srcOrd="0" destOrd="0" presId="urn:microsoft.com/office/officeart/2008/layout/VerticalCurvedList"/>
    <dgm:cxn modelId="{BA53CE16-9B8C-4B70-8062-96F7F0B16F4F}" type="presParOf" srcId="{AD29BFA5-CB5E-480C-816F-95E3374C7C23}" destId="{9DDE943A-B226-48EB-9C6E-A54E77AF04FE}" srcOrd="3" destOrd="0" presId="urn:microsoft.com/office/officeart/2008/layout/VerticalCurvedList"/>
    <dgm:cxn modelId="{306110B9-BC41-4A9B-AFB8-D90F28EC01C4}" type="presParOf" srcId="{AD29BFA5-CB5E-480C-816F-95E3374C7C23}" destId="{99876055-A1BB-43E2-B874-6225CD395433}" srcOrd="4" destOrd="0" presId="urn:microsoft.com/office/officeart/2008/layout/VerticalCurvedList"/>
    <dgm:cxn modelId="{D444DF3D-2EDA-4175-9127-56027864A683}" type="presParOf" srcId="{99876055-A1BB-43E2-B874-6225CD395433}" destId="{0AE72559-B40B-4434-9D3C-D83B1816D97A}" srcOrd="0" destOrd="0" presId="urn:microsoft.com/office/officeart/2008/layout/VerticalCurvedList"/>
    <dgm:cxn modelId="{647F0AE3-50A0-43D7-8FA7-0AC6A07ED1FC}" type="presParOf" srcId="{AD29BFA5-CB5E-480C-816F-95E3374C7C23}" destId="{3AC6581C-EFCB-4412-AFC6-BB7B34A84A5E}" srcOrd="5" destOrd="0" presId="urn:microsoft.com/office/officeart/2008/layout/VerticalCurvedList"/>
    <dgm:cxn modelId="{254FE3E3-8E35-4B5F-B3CE-6C8B7A133494}" type="presParOf" srcId="{AD29BFA5-CB5E-480C-816F-95E3374C7C23}" destId="{69A3973C-9BC0-457B-9A04-C6A287D719B2}" srcOrd="6" destOrd="0" presId="urn:microsoft.com/office/officeart/2008/layout/VerticalCurvedList"/>
    <dgm:cxn modelId="{D0239997-6901-4A94-813F-6471DEA03AAE}" type="presParOf" srcId="{69A3973C-9BC0-457B-9A04-C6A287D719B2}" destId="{8D225FBB-C8E4-4E83-AA3B-63C6CC104133}" srcOrd="0" destOrd="0" presId="urn:microsoft.com/office/officeart/2008/layout/VerticalCurvedList"/>
    <dgm:cxn modelId="{9AEF7595-D52C-4B86-85BF-81CF411B4DB3}" type="presParOf" srcId="{AD29BFA5-CB5E-480C-816F-95E3374C7C23}" destId="{BFBE6D0D-B7D8-4699-8719-1E95CAD9773D}" srcOrd="7" destOrd="0" presId="urn:microsoft.com/office/officeart/2008/layout/VerticalCurvedList"/>
    <dgm:cxn modelId="{68E534FC-6AC9-4334-A8D9-F5B8BD9426D9}" type="presParOf" srcId="{AD29BFA5-CB5E-480C-816F-95E3374C7C23}" destId="{CED12A96-290C-4F11-81F7-3C9F65793A49}" srcOrd="8" destOrd="0" presId="urn:microsoft.com/office/officeart/2008/layout/VerticalCurvedList"/>
    <dgm:cxn modelId="{DD30D924-DE40-4DED-804B-41287D62CECC}" type="presParOf" srcId="{CED12A96-290C-4F11-81F7-3C9F65793A49}" destId="{AAA335B9-4B32-425C-A35E-F4E902621CB2}" srcOrd="0" destOrd="0" presId="urn:microsoft.com/office/officeart/2008/layout/VerticalCurvedList"/>
    <dgm:cxn modelId="{4E945066-BA39-4ECF-B3D2-1F9DD1026901}" type="presParOf" srcId="{AD29BFA5-CB5E-480C-816F-95E3374C7C23}" destId="{197C1078-8C59-4930-BD2E-5CB19466D337}" srcOrd="9" destOrd="0" presId="urn:microsoft.com/office/officeart/2008/layout/VerticalCurvedList"/>
    <dgm:cxn modelId="{E7CD7F43-48EA-4B29-9045-1C9492BCDEFF}" type="presParOf" srcId="{AD29BFA5-CB5E-480C-816F-95E3374C7C23}" destId="{F530EBF5-3A52-4D85-85D7-B8991E14E96A}" srcOrd="10" destOrd="0" presId="urn:microsoft.com/office/officeart/2008/layout/VerticalCurvedList"/>
    <dgm:cxn modelId="{2CA67E9D-E805-4DBE-BD02-BCEA0687E4AE}" type="presParOf" srcId="{F530EBF5-3A52-4D85-85D7-B8991E14E96A}" destId="{C6D1B5CA-3DB9-4A50-B1E6-0A00B483BC71}" srcOrd="0" destOrd="0" presId="urn:microsoft.com/office/officeart/2008/layout/VerticalCurvedList"/>
    <dgm:cxn modelId="{EA7F071F-8F1D-4514-ADAE-26121AD8C340}" type="presParOf" srcId="{AD29BFA5-CB5E-480C-816F-95E3374C7C23}" destId="{CD581749-A369-48D6-82A5-D86E5A68BA5B}" srcOrd="11" destOrd="0" presId="urn:microsoft.com/office/officeart/2008/layout/VerticalCurvedList"/>
    <dgm:cxn modelId="{7C658CAA-D541-400E-A2F1-778FD38B126D}" type="presParOf" srcId="{AD29BFA5-CB5E-480C-816F-95E3374C7C23}" destId="{437CA36F-9643-4083-B514-1D508D393DBC}" srcOrd="12" destOrd="0" presId="urn:microsoft.com/office/officeart/2008/layout/VerticalCurvedList"/>
    <dgm:cxn modelId="{063470C7-F040-46D7-B48F-6D489468479B}" type="presParOf" srcId="{437CA36F-9643-4083-B514-1D508D393DBC}" destId="{95F79542-339A-4D7F-8411-767C09DAEC9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09C025B-1C96-4C5D-BE2B-B5E2A39CBB0C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EC935676-535B-4B1B-8B3B-F3C382BAE13A}">
      <dgm:prSet phldrT="[Text]"/>
      <dgm:spPr/>
      <dgm:t>
        <a:bodyPr/>
        <a:lstStyle/>
        <a:p>
          <a:r>
            <a:rPr lang="de-DE"/>
            <a:t>Planung</a:t>
          </a:r>
        </a:p>
      </dgm:t>
    </dgm:pt>
    <dgm:pt modelId="{B063D521-2EB8-46DC-89FA-FE412AA9D2B9}" type="parTrans" cxnId="{8F4D9B3B-5417-4132-8F49-C7B3D725E6D8}">
      <dgm:prSet/>
      <dgm:spPr/>
      <dgm:t>
        <a:bodyPr/>
        <a:lstStyle/>
        <a:p>
          <a:endParaRPr lang="de-DE"/>
        </a:p>
      </dgm:t>
    </dgm:pt>
    <dgm:pt modelId="{94DD2CC5-EB7F-4183-BF72-E05DBF80CEF5}" type="sibTrans" cxnId="{8F4D9B3B-5417-4132-8F49-C7B3D725E6D8}">
      <dgm:prSet/>
      <dgm:spPr/>
      <dgm:t>
        <a:bodyPr/>
        <a:lstStyle/>
        <a:p>
          <a:endParaRPr lang="de-DE"/>
        </a:p>
      </dgm:t>
    </dgm:pt>
    <dgm:pt modelId="{CB1671BF-5D3E-488F-9049-5DBE4CFCA8EF}">
      <dgm:prSet phldrT="[Text]"/>
      <dgm:spPr/>
      <dgm:t>
        <a:bodyPr/>
        <a:lstStyle/>
        <a:p>
          <a:r>
            <a:rPr lang="de-DE"/>
            <a:t>Analyse</a:t>
          </a:r>
        </a:p>
      </dgm:t>
    </dgm:pt>
    <dgm:pt modelId="{F5AA27D2-8625-4E71-B12B-6C274ADCC1D2}" type="parTrans" cxnId="{11E45232-7587-40B2-BEA7-8C314B9B3165}">
      <dgm:prSet/>
      <dgm:spPr/>
      <dgm:t>
        <a:bodyPr/>
        <a:lstStyle/>
        <a:p>
          <a:endParaRPr lang="de-DE"/>
        </a:p>
      </dgm:t>
    </dgm:pt>
    <dgm:pt modelId="{6BC578D0-6A36-4D43-B376-AF5E8E790B4E}" type="sibTrans" cxnId="{11E45232-7587-40B2-BEA7-8C314B9B3165}">
      <dgm:prSet/>
      <dgm:spPr/>
      <dgm:t>
        <a:bodyPr/>
        <a:lstStyle/>
        <a:p>
          <a:endParaRPr lang="de-DE"/>
        </a:p>
      </dgm:t>
    </dgm:pt>
    <dgm:pt modelId="{6E0D4092-B476-4196-A9C0-B69991BD088B}">
      <dgm:prSet phldrT="[Text]"/>
      <dgm:spPr/>
      <dgm:t>
        <a:bodyPr/>
        <a:lstStyle/>
        <a:p>
          <a:r>
            <a:rPr lang="de-DE"/>
            <a:t>Design</a:t>
          </a:r>
        </a:p>
      </dgm:t>
    </dgm:pt>
    <dgm:pt modelId="{A178A3FB-7D5B-4D6A-A338-5F1FFD5DDF73}" type="parTrans" cxnId="{2681F146-A10E-40A4-AB3F-70605803E16D}">
      <dgm:prSet/>
      <dgm:spPr/>
      <dgm:t>
        <a:bodyPr/>
        <a:lstStyle/>
        <a:p>
          <a:endParaRPr lang="de-DE"/>
        </a:p>
      </dgm:t>
    </dgm:pt>
    <dgm:pt modelId="{F8ECE934-10DB-4921-BC36-1CF991E5D40D}" type="sibTrans" cxnId="{2681F146-A10E-40A4-AB3F-70605803E16D}">
      <dgm:prSet/>
      <dgm:spPr/>
      <dgm:t>
        <a:bodyPr/>
        <a:lstStyle/>
        <a:p>
          <a:endParaRPr lang="de-DE"/>
        </a:p>
      </dgm:t>
    </dgm:pt>
    <dgm:pt modelId="{9AE4C4A9-7FDC-4A1E-A7AC-B8466C54D323}">
      <dgm:prSet phldrT="[Text]"/>
      <dgm:spPr/>
      <dgm:t>
        <a:bodyPr/>
        <a:lstStyle/>
        <a:p>
          <a:r>
            <a:rPr lang="de-DE"/>
            <a:t>Prototyp</a:t>
          </a:r>
        </a:p>
      </dgm:t>
    </dgm:pt>
    <dgm:pt modelId="{EA5A24B9-14FA-4AA3-B95C-1942CFF26AFA}" type="parTrans" cxnId="{B8CE44CF-68B0-49D3-B373-63653E15D458}">
      <dgm:prSet/>
      <dgm:spPr/>
      <dgm:t>
        <a:bodyPr/>
        <a:lstStyle/>
        <a:p>
          <a:endParaRPr lang="de-DE"/>
        </a:p>
      </dgm:t>
    </dgm:pt>
    <dgm:pt modelId="{9FAEB441-DB11-4D2C-A5B5-879C172816F5}" type="sibTrans" cxnId="{B8CE44CF-68B0-49D3-B373-63653E15D458}">
      <dgm:prSet/>
      <dgm:spPr/>
      <dgm:t>
        <a:bodyPr/>
        <a:lstStyle/>
        <a:p>
          <a:endParaRPr lang="de-DE"/>
        </a:p>
      </dgm:t>
    </dgm:pt>
    <dgm:pt modelId="{14FC2923-447E-4C1E-AA25-15B691482F0D}">
      <dgm:prSet phldrT="[Text]"/>
      <dgm:spPr/>
      <dgm:t>
        <a:bodyPr/>
        <a:lstStyle/>
        <a:p>
          <a:r>
            <a:rPr lang="de-DE"/>
            <a:t>Evaluation</a:t>
          </a:r>
        </a:p>
      </dgm:t>
    </dgm:pt>
    <dgm:pt modelId="{D227933E-FB9B-4645-B7AD-2846A7A878D1}" type="parTrans" cxnId="{8D6FB0E6-9BC4-481F-964C-37D131441895}">
      <dgm:prSet/>
      <dgm:spPr/>
      <dgm:t>
        <a:bodyPr/>
        <a:lstStyle/>
        <a:p>
          <a:endParaRPr lang="de-DE"/>
        </a:p>
      </dgm:t>
    </dgm:pt>
    <dgm:pt modelId="{97D6FA87-6199-47CD-B9F0-130CF74F4536}" type="sibTrans" cxnId="{8D6FB0E6-9BC4-481F-964C-37D131441895}">
      <dgm:prSet/>
      <dgm:spPr/>
      <dgm:t>
        <a:bodyPr/>
        <a:lstStyle/>
        <a:p>
          <a:endParaRPr lang="de-DE"/>
        </a:p>
      </dgm:t>
    </dgm:pt>
    <dgm:pt modelId="{5AD39DB1-3983-4F08-88E5-E2E5ABF473B9}">
      <dgm:prSet phldrT="[Text]"/>
      <dgm:spPr/>
      <dgm:t>
        <a:bodyPr/>
        <a:lstStyle/>
        <a:p>
          <a:r>
            <a:rPr lang="de-DE"/>
            <a:t>Fazit</a:t>
          </a:r>
        </a:p>
      </dgm:t>
    </dgm:pt>
    <dgm:pt modelId="{60B13B99-E7A5-451E-90F2-B18B04F6BEC4}" type="parTrans" cxnId="{4E7DCFE2-9877-4250-9322-64F2FB94FA71}">
      <dgm:prSet/>
      <dgm:spPr/>
      <dgm:t>
        <a:bodyPr/>
        <a:lstStyle/>
        <a:p>
          <a:endParaRPr lang="de-DE"/>
        </a:p>
      </dgm:t>
    </dgm:pt>
    <dgm:pt modelId="{7708EC34-DDC9-44DF-A123-7C6F7D9D64BE}" type="sibTrans" cxnId="{4E7DCFE2-9877-4250-9322-64F2FB94FA71}">
      <dgm:prSet/>
      <dgm:spPr/>
      <dgm:t>
        <a:bodyPr/>
        <a:lstStyle/>
        <a:p>
          <a:endParaRPr lang="de-DE"/>
        </a:p>
      </dgm:t>
    </dgm:pt>
    <dgm:pt modelId="{0BF15DCB-A16C-4667-BFB7-2306BE172865}" type="pres">
      <dgm:prSet presAssocID="{F09C025B-1C96-4C5D-BE2B-B5E2A39CBB0C}" presName="Name0" presStyleCnt="0">
        <dgm:presLayoutVars>
          <dgm:chMax val="7"/>
          <dgm:chPref val="7"/>
          <dgm:dir/>
        </dgm:presLayoutVars>
      </dgm:prSet>
      <dgm:spPr/>
    </dgm:pt>
    <dgm:pt modelId="{AD29BFA5-CB5E-480C-816F-95E3374C7C23}" type="pres">
      <dgm:prSet presAssocID="{F09C025B-1C96-4C5D-BE2B-B5E2A39CBB0C}" presName="Name1" presStyleCnt="0"/>
      <dgm:spPr/>
    </dgm:pt>
    <dgm:pt modelId="{7C6387F3-10BE-4ECB-AD01-E593870D5893}" type="pres">
      <dgm:prSet presAssocID="{F09C025B-1C96-4C5D-BE2B-B5E2A39CBB0C}" presName="cycle" presStyleCnt="0"/>
      <dgm:spPr/>
    </dgm:pt>
    <dgm:pt modelId="{165D24D8-B4EC-4DA6-AE35-DC2DEEE491F8}" type="pres">
      <dgm:prSet presAssocID="{F09C025B-1C96-4C5D-BE2B-B5E2A39CBB0C}" presName="srcNode" presStyleLbl="node1" presStyleIdx="0" presStyleCnt="6"/>
      <dgm:spPr/>
    </dgm:pt>
    <dgm:pt modelId="{6C76A5F9-B362-412A-BAD6-CAFA26A97436}" type="pres">
      <dgm:prSet presAssocID="{F09C025B-1C96-4C5D-BE2B-B5E2A39CBB0C}" presName="conn" presStyleLbl="parChTrans1D2" presStyleIdx="0" presStyleCnt="1"/>
      <dgm:spPr/>
    </dgm:pt>
    <dgm:pt modelId="{19347B76-634F-4758-B6DA-64D44E7CE546}" type="pres">
      <dgm:prSet presAssocID="{F09C025B-1C96-4C5D-BE2B-B5E2A39CBB0C}" presName="extraNode" presStyleLbl="node1" presStyleIdx="0" presStyleCnt="6"/>
      <dgm:spPr/>
    </dgm:pt>
    <dgm:pt modelId="{BFF9A096-13FB-4FB0-A431-0E4C5C0BB223}" type="pres">
      <dgm:prSet presAssocID="{F09C025B-1C96-4C5D-BE2B-B5E2A39CBB0C}" presName="dstNode" presStyleLbl="node1" presStyleIdx="0" presStyleCnt="6"/>
      <dgm:spPr/>
    </dgm:pt>
    <dgm:pt modelId="{ADE758A5-59B8-4403-BD6E-A34C618F0EF1}" type="pres">
      <dgm:prSet presAssocID="{EC935676-535B-4B1B-8B3B-F3C382BAE13A}" presName="text_1" presStyleLbl="node1" presStyleIdx="0" presStyleCnt="6">
        <dgm:presLayoutVars>
          <dgm:bulletEnabled val="1"/>
        </dgm:presLayoutVars>
      </dgm:prSet>
      <dgm:spPr/>
    </dgm:pt>
    <dgm:pt modelId="{B9AF99C9-768B-4B18-804E-D14C038C0D77}" type="pres">
      <dgm:prSet presAssocID="{EC935676-535B-4B1B-8B3B-F3C382BAE13A}" presName="accent_1" presStyleCnt="0"/>
      <dgm:spPr/>
    </dgm:pt>
    <dgm:pt modelId="{359B0E6B-4513-4098-AA54-91C13BF3795A}" type="pres">
      <dgm:prSet presAssocID="{EC935676-535B-4B1B-8B3B-F3C382BAE13A}" presName="accentRepeatNode" presStyleLbl="solidFgAcc1" presStyleIdx="0" presStyleCnt="6"/>
      <dgm:spPr/>
    </dgm:pt>
    <dgm:pt modelId="{62E257E5-6C6F-486F-B7AA-444E61DD0847}" type="pres">
      <dgm:prSet presAssocID="{CB1671BF-5D3E-488F-9049-5DBE4CFCA8EF}" presName="text_2" presStyleLbl="node1" presStyleIdx="1" presStyleCnt="6">
        <dgm:presLayoutVars>
          <dgm:bulletEnabled val="1"/>
        </dgm:presLayoutVars>
      </dgm:prSet>
      <dgm:spPr/>
    </dgm:pt>
    <dgm:pt modelId="{BAA37A4C-6420-47AC-A438-C65F2A1784F1}" type="pres">
      <dgm:prSet presAssocID="{CB1671BF-5D3E-488F-9049-5DBE4CFCA8EF}" presName="accent_2" presStyleCnt="0"/>
      <dgm:spPr/>
    </dgm:pt>
    <dgm:pt modelId="{E3B92C25-AFF8-47BD-99C8-4F843846EB83}" type="pres">
      <dgm:prSet presAssocID="{CB1671BF-5D3E-488F-9049-5DBE4CFCA8EF}" presName="accentRepeatNode" presStyleLbl="solidFgAcc1" presStyleIdx="1" presStyleCnt="6"/>
      <dgm:spPr/>
    </dgm:pt>
    <dgm:pt modelId="{4F2A6665-D538-41CE-A795-41AF0EFA6785}" type="pres">
      <dgm:prSet presAssocID="{6E0D4092-B476-4196-A9C0-B69991BD088B}" presName="text_3" presStyleLbl="node1" presStyleIdx="2" presStyleCnt="6">
        <dgm:presLayoutVars>
          <dgm:bulletEnabled val="1"/>
        </dgm:presLayoutVars>
      </dgm:prSet>
      <dgm:spPr/>
    </dgm:pt>
    <dgm:pt modelId="{A98A6BB0-046C-4978-B0C0-57D7EDAF5044}" type="pres">
      <dgm:prSet presAssocID="{6E0D4092-B476-4196-A9C0-B69991BD088B}" presName="accent_3" presStyleCnt="0"/>
      <dgm:spPr/>
    </dgm:pt>
    <dgm:pt modelId="{B7A59CF4-3F7E-4A05-86E6-C721B36CB2B5}" type="pres">
      <dgm:prSet presAssocID="{6E0D4092-B476-4196-A9C0-B69991BD088B}" presName="accentRepeatNode" presStyleLbl="solidFgAcc1" presStyleIdx="2" presStyleCnt="6"/>
      <dgm:spPr/>
    </dgm:pt>
    <dgm:pt modelId="{56C2DA67-5D79-4CFD-A985-0434BBACC0E4}" type="pres">
      <dgm:prSet presAssocID="{9AE4C4A9-7FDC-4A1E-A7AC-B8466C54D323}" presName="text_4" presStyleLbl="node1" presStyleIdx="3" presStyleCnt="6">
        <dgm:presLayoutVars>
          <dgm:bulletEnabled val="1"/>
        </dgm:presLayoutVars>
      </dgm:prSet>
      <dgm:spPr/>
    </dgm:pt>
    <dgm:pt modelId="{2437A195-4E56-4907-9A54-ECD95AC45267}" type="pres">
      <dgm:prSet presAssocID="{9AE4C4A9-7FDC-4A1E-A7AC-B8466C54D323}" presName="accent_4" presStyleCnt="0"/>
      <dgm:spPr/>
    </dgm:pt>
    <dgm:pt modelId="{501E84F5-5038-41B2-B61C-C4D55C0CFEE5}" type="pres">
      <dgm:prSet presAssocID="{9AE4C4A9-7FDC-4A1E-A7AC-B8466C54D323}" presName="accentRepeatNode" presStyleLbl="solidFgAcc1" presStyleIdx="3" presStyleCnt="6"/>
      <dgm:spPr/>
    </dgm:pt>
    <dgm:pt modelId="{AA626EDB-0DC1-4654-893E-DA3195980A9E}" type="pres">
      <dgm:prSet presAssocID="{14FC2923-447E-4C1E-AA25-15B691482F0D}" presName="text_5" presStyleLbl="node1" presStyleIdx="4" presStyleCnt="6">
        <dgm:presLayoutVars>
          <dgm:bulletEnabled val="1"/>
        </dgm:presLayoutVars>
      </dgm:prSet>
      <dgm:spPr/>
    </dgm:pt>
    <dgm:pt modelId="{1EBDAC3D-C946-431A-9D50-75EBE900A2E1}" type="pres">
      <dgm:prSet presAssocID="{14FC2923-447E-4C1E-AA25-15B691482F0D}" presName="accent_5" presStyleCnt="0"/>
      <dgm:spPr/>
    </dgm:pt>
    <dgm:pt modelId="{310CF1F1-913D-4944-85DB-F121C2B79B66}" type="pres">
      <dgm:prSet presAssocID="{14FC2923-447E-4C1E-AA25-15B691482F0D}" presName="accentRepeatNode" presStyleLbl="solidFgAcc1" presStyleIdx="4" presStyleCnt="6"/>
      <dgm:spPr/>
    </dgm:pt>
    <dgm:pt modelId="{BAAC72BE-1157-4D0E-B84E-4CA40B3F1D52}" type="pres">
      <dgm:prSet presAssocID="{5AD39DB1-3983-4F08-88E5-E2E5ABF473B9}" presName="text_6" presStyleLbl="node1" presStyleIdx="5" presStyleCnt="6">
        <dgm:presLayoutVars>
          <dgm:bulletEnabled val="1"/>
        </dgm:presLayoutVars>
      </dgm:prSet>
      <dgm:spPr/>
    </dgm:pt>
    <dgm:pt modelId="{EC5E1ABE-61C1-4772-A25C-4448D4FF051B}" type="pres">
      <dgm:prSet presAssocID="{5AD39DB1-3983-4F08-88E5-E2E5ABF473B9}" presName="accent_6" presStyleCnt="0"/>
      <dgm:spPr/>
    </dgm:pt>
    <dgm:pt modelId="{6AEC810F-0120-4C04-8AA0-87065E3227D6}" type="pres">
      <dgm:prSet presAssocID="{5AD39DB1-3983-4F08-88E5-E2E5ABF473B9}" presName="accentRepeatNode" presStyleLbl="solidFgAcc1" presStyleIdx="5" presStyleCnt="6"/>
      <dgm:spPr/>
    </dgm:pt>
  </dgm:ptLst>
  <dgm:cxnLst>
    <dgm:cxn modelId="{B616400A-2664-4E64-90EB-72B9CA75BA49}" type="presOf" srcId="{F09C025B-1C96-4C5D-BE2B-B5E2A39CBB0C}" destId="{0BF15DCB-A16C-4667-BFB7-2306BE172865}" srcOrd="0" destOrd="0" presId="urn:microsoft.com/office/officeart/2008/layout/VerticalCurvedList"/>
    <dgm:cxn modelId="{62564114-C997-40BB-93AD-98D7F8CCE85E}" type="presOf" srcId="{14FC2923-447E-4C1E-AA25-15B691482F0D}" destId="{AA626EDB-0DC1-4654-893E-DA3195980A9E}" srcOrd="0" destOrd="0" presId="urn:microsoft.com/office/officeart/2008/layout/VerticalCurvedList"/>
    <dgm:cxn modelId="{005A3331-E948-4A83-86A6-B535D6D6E81F}" type="presOf" srcId="{94DD2CC5-EB7F-4183-BF72-E05DBF80CEF5}" destId="{6C76A5F9-B362-412A-BAD6-CAFA26A97436}" srcOrd="0" destOrd="0" presId="urn:microsoft.com/office/officeart/2008/layout/VerticalCurvedList"/>
    <dgm:cxn modelId="{11E45232-7587-40B2-BEA7-8C314B9B3165}" srcId="{F09C025B-1C96-4C5D-BE2B-B5E2A39CBB0C}" destId="{CB1671BF-5D3E-488F-9049-5DBE4CFCA8EF}" srcOrd="1" destOrd="0" parTransId="{F5AA27D2-8625-4E71-B12B-6C274ADCC1D2}" sibTransId="{6BC578D0-6A36-4D43-B376-AF5E8E790B4E}"/>
    <dgm:cxn modelId="{8F4D9B3B-5417-4132-8F49-C7B3D725E6D8}" srcId="{F09C025B-1C96-4C5D-BE2B-B5E2A39CBB0C}" destId="{EC935676-535B-4B1B-8B3B-F3C382BAE13A}" srcOrd="0" destOrd="0" parTransId="{B063D521-2EB8-46DC-89FA-FE412AA9D2B9}" sibTransId="{94DD2CC5-EB7F-4183-BF72-E05DBF80CEF5}"/>
    <dgm:cxn modelId="{05F94E3C-7410-4FE2-85DB-F03D8DBB2423}" type="presOf" srcId="{CB1671BF-5D3E-488F-9049-5DBE4CFCA8EF}" destId="{62E257E5-6C6F-486F-B7AA-444E61DD0847}" srcOrd="0" destOrd="0" presId="urn:microsoft.com/office/officeart/2008/layout/VerticalCurvedList"/>
    <dgm:cxn modelId="{2681F146-A10E-40A4-AB3F-70605803E16D}" srcId="{F09C025B-1C96-4C5D-BE2B-B5E2A39CBB0C}" destId="{6E0D4092-B476-4196-A9C0-B69991BD088B}" srcOrd="2" destOrd="0" parTransId="{A178A3FB-7D5B-4D6A-A338-5F1FFD5DDF73}" sibTransId="{F8ECE934-10DB-4921-BC36-1CF991E5D40D}"/>
    <dgm:cxn modelId="{4DFBC59C-5091-4CC2-B4C3-30F8C9F9C46F}" type="presOf" srcId="{9AE4C4A9-7FDC-4A1E-A7AC-B8466C54D323}" destId="{56C2DA67-5D79-4CFD-A985-0434BBACC0E4}" srcOrd="0" destOrd="0" presId="urn:microsoft.com/office/officeart/2008/layout/VerticalCurvedList"/>
    <dgm:cxn modelId="{CFBEA1A7-D15D-41C4-8220-EFB11F3FB8DE}" type="presOf" srcId="{6E0D4092-B476-4196-A9C0-B69991BD088B}" destId="{4F2A6665-D538-41CE-A795-41AF0EFA6785}" srcOrd="0" destOrd="0" presId="urn:microsoft.com/office/officeart/2008/layout/VerticalCurvedList"/>
    <dgm:cxn modelId="{838DE1C0-5773-47AF-A272-66B3E1C122B1}" type="presOf" srcId="{EC935676-535B-4B1B-8B3B-F3C382BAE13A}" destId="{ADE758A5-59B8-4403-BD6E-A34C618F0EF1}" srcOrd="0" destOrd="0" presId="urn:microsoft.com/office/officeart/2008/layout/VerticalCurvedList"/>
    <dgm:cxn modelId="{B8CE44CF-68B0-49D3-B373-63653E15D458}" srcId="{F09C025B-1C96-4C5D-BE2B-B5E2A39CBB0C}" destId="{9AE4C4A9-7FDC-4A1E-A7AC-B8466C54D323}" srcOrd="3" destOrd="0" parTransId="{EA5A24B9-14FA-4AA3-B95C-1942CFF26AFA}" sibTransId="{9FAEB441-DB11-4D2C-A5B5-879C172816F5}"/>
    <dgm:cxn modelId="{5A263EE0-2072-443B-90B7-C6F680900A53}" type="presOf" srcId="{5AD39DB1-3983-4F08-88E5-E2E5ABF473B9}" destId="{BAAC72BE-1157-4D0E-B84E-4CA40B3F1D52}" srcOrd="0" destOrd="0" presId="urn:microsoft.com/office/officeart/2008/layout/VerticalCurvedList"/>
    <dgm:cxn modelId="{4E7DCFE2-9877-4250-9322-64F2FB94FA71}" srcId="{F09C025B-1C96-4C5D-BE2B-B5E2A39CBB0C}" destId="{5AD39DB1-3983-4F08-88E5-E2E5ABF473B9}" srcOrd="5" destOrd="0" parTransId="{60B13B99-E7A5-451E-90F2-B18B04F6BEC4}" sibTransId="{7708EC34-DDC9-44DF-A123-7C6F7D9D64BE}"/>
    <dgm:cxn modelId="{8D6FB0E6-9BC4-481F-964C-37D131441895}" srcId="{F09C025B-1C96-4C5D-BE2B-B5E2A39CBB0C}" destId="{14FC2923-447E-4C1E-AA25-15B691482F0D}" srcOrd="4" destOrd="0" parTransId="{D227933E-FB9B-4645-B7AD-2846A7A878D1}" sibTransId="{97D6FA87-6199-47CD-B9F0-130CF74F4536}"/>
    <dgm:cxn modelId="{8CE0BCF5-C207-44D3-B3AF-7592E13CB5EB}" type="presParOf" srcId="{0BF15DCB-A16C-4667-BFB7-2306BE172865}" destId="{AD29BFA5-CB5E-480C-816F-95E3374C7C23}" srcOrd="0" destOrd="0" presId="urn:microsoft.com/office/officeart/2008/layout/VerticalCurvedList"/>
    <dgm:cxn modelId="{5C6CB1E7-7F55-4C2C-AF32-30EBDB77D737}" type="presParOf" srcId="{AD29BFA5-CB5E-480C-816F-95E3374C7C23}" destId="{7C6387F3-10BE-4ECB-AD01-E593870D5893}" srcOrd="0" destOrd="0" presId="urn:microsoft.com/office/officeart/2008/layout/VerticalCurvedList"/>
    <dgm:cxn modelId="{4D5A0084-B54B-4ED5-8ECB-17C0D270E520}" type="presParOf" srcId="{7C6387F3-10BE-4ECB-AD01-E593870D5893}" destId="{165D24D8-B4EC-4DA6-AE35-DC2DEEE491F8}" srcOrd="0" destOrd="0" presId="urn:microsoft.com/office/officeart/2008/layout/VerticalCurvedList"/>
    <dgm:cxn modelId="{D80C2F2F-C89E-40ED-B404-D434FCCE86C5}" type="presParOf" srcId="{7C6387F3-10BE-4ECB-AD01-E593870D5893}" destId="{6C76A5F9-B362-412A-BAD6-CAFA26A97436}" srcOrd="1" destOrd="0" presId="urn:microsoft.com/office/officeart/2008/layout/VerticalCurvedList"/>
    <dgm:cxn modelId="{86269F23-73F6-4B55-BB73-7BBA96AE5AE2}" type="presParOf" srcId="{7C6387F3-10BE-4ECB-AD01-E593870D5893}" destId="{19347B76-634F-4758-B6DA-64D44E7CE546}" srcOrd="2" destOrd="0" presId="urn:microsoft.com/office/officeart/2008/layout/VerticalCurvedList"/>
    <dgm:cxn modelId="{6EFBC919-4F28-46DA-AD4B-1F1C0328F0AA}" type="presParOf" srcId="{7C6387F3-10BE-4ECB-AD01-E593870D5893}" destId="{BFF9A096-13FB-4FB0-A431-0E4C5C0BB223}" srcOrd="3" destOrd="0" presId="urn:microsoft.com/office/officeart/2008/layout/VerticalCurvedList"/>
    <dgm:cxn modelId="{851FD436-4310-4EF9-A7F5-B39FC1BA4074}" type="presParOf" srcId="{AD29BFA5-CB5E-480C-816F-95E3374C7C23}" destId="{ADE758A5-59B8-4403-BD6E-A34C618F0EF1}" srcOrd="1" destOrd="0" presId="urn:microsoft.com/office/officeart/2008/layout/VerticalCurvedList"/>
    <dgm:cxn modelId="{AED2774B-CFA2-441C-ADDB-0AE90ED57120}" type="presParOf" srcId="{AD29BFA5-CB5E-480C-816F-95E3374C7C23}" destId="{B9AF99C9-768B-4B18-804E-D14C038C0D77}" srcOrd="2" destOrd="0" presId="urn:microsoft.com/office/officeart/2008/layout/VerticalCurvedList"/>
    <dgm:cxn modelId="{410A6490-04B2-4754-A167-D74001C5F664}" type="presParOf" srcId="{B9AF99C9-768B-4B18-804E-D14C038C0D77}" destId="{359B0E6B-4513-4098-AA54-91C13BF3795A}" srcOrd="0" destOrd="0" presId="urn:microsoft.com/office/officeart/2008/layout/VerticalCurvedList"/>
    <dgm:cxn modelId="{FCBE6224-A7AE-4DED-8832-82196BBCA483}" type="presParOf" srcId="{AD29BFA5-CB5E-480C-816F-95E3374C7C23}" destId="{62E257E5-6C6F-486F-B7AA-444E61DD0847}" srcOrd="3" destOrd="0" presId="urn:microsoft.com/office/officeart/2008/layout/VerticalCurvedList"/>
    <dgm:cxn modelId="{666F4EBC-BCEF-4A4A-9697-F690A605678B}" type="presParOf" srcId="{AD29BFA5-CB5E-480C-816F-95E3374C7C23}" destId="{BAA37A4C-6420-47AC-A438-C65F2A1784F1}" srcOrd="4" destOrd="0" presId="urn:microsoft.com/office/officeart/2008/layout/VerticalCurvedList"/>
    <dgm:cxn modelId="{7F0CDB50-09D0-4201-8D22-F5C8D651EFD5}" type="presParOf" srcId="{BAA37A4C-6420-47AC-A438-C65F2A1784F1}" destId="{E3B92C25-AFF8-47BD-99C8-4F843846EB83}" srcOrd="0" destOrd="0" presId="urn:microsoft.com/office/officeart/2008/layout/VerticalCurvedList"/>
    <dgm:cxn modelId="{C778A1AF-80C1-44CF-8CAD-A031C2BC5C6C}" type="presParOf" srcId="{AD29BFA5-CB5E-480C-816F-95E3374C7C23}" destId="{4F2A6665-D538-41CE-A795-41AF0EFA6785}" srcOrd="5" destOrd="0" presId="urn:microsoft.com/office/officeart/2008/layout/VerticalCurvedList"/>
    <dgm:cxn modelId="{7B829838-8D34-4CA6-A422-43401595C3A8}" type="presParOf" srcId="{AD29BFA5-CB5E-480C-816F-95E3374C7C23}" destId="{A98A6BB0-046C-4978-B0C0-57D7EDAF5044}" srcOrd="6" destOrd="0" presId="urn:microsoft.com/office/officeart/2008/layout/VerticalCurvedList"/>
    <dgm:cxn modelId="{E9ECC23D-1602-4773-BD5E-1C9504BA606E}" type="presParOf" srcId="{A98A6BB0-046C-4978-B0C0-57D7EDAF5044}" destId="{B7A59CF4-3F7E-4A05-86E6-C721B36CB2B5}" srcOrd="0" destOrd="0" presId="urn:microsoft.com/office/officeart/2008/layout/VerticalCurvedList"/>
    <dgm:cxn modelId="{E7EC6FED-E9CB-4BCA-874B-7C7EAFA908B4}" type="presParOf" srcId="{AD29BFA5-CB5E-480C-816F-95E3374C7C23}" destId="{56C2DA67-5D79-4CFD-A985-0434BBACC0E4}" srcOrd="7" destOrd="0" presId="urn:microsoft.com/office/officeart/2008/layout/VerticalCurvedList"/>
    <dgm:cxn modelId="{9EBAA2DD-80BB-48DF-A8E8-3514C84E9777}" type="presParOf" srcId="{AD29BFA5-CB5E-480C-816F-95E3374C7C23}" destId="{2437A195-4E56-4907-9A54-ECD95AC45267}" srcOrd="8" destOrd="0" presId="urn:microsoft.com/office/officeart/2008/layout/VerticalCurvedList"/>
    <dgm:cxn modelId="{00D3A456-9F6C-49FC-8415-0FF6F9EB0775}" type="presParOf" srcId="{2437A195-4E56-4907-9A54-ECD95AC45267}" destId="{501E84F5-5038-41B2-B61C-C4D55C0CFEE5}" srcOrd="0" destOrd="0" presId="urn:microsoft.com/office/officeart/2008/layout/VerticalCurvedList"/>
    <dgm:cxn modelId="{7A9846E7-D276-451F-AF9A-73D92F7D9D81}" type="presParOf" srcId="{AD29BFA5-CB5E-480C-816F-95E3374C7C23}" destId="{AA626EDB-0DC1-4654-893E-DA3195980A9E}" srcOrd="9" destOrd="0" presId="urn:microsoft.com/office/officeart/2008/layout/VerticalCurvedList"/>
    <dgm:cxn modelId="{CFF805D4-627C-49A0-8C1A-36BEACABE26A}" type="presParOf" srcId="{AD29BFA5-CB5E-480C-816F-95E3374C7C23}" destId="{1EBDAC3D-C946-431A-9D50-75EBE900A2E1}" srcOrd="10" destOrd="0" presId="urn:microsoft.com/office/officeart/2008/layout/VerticalCurvedList"/>
    <dgm:cxn modelId="{9F2777D7-AFFC-489D-A040-A93846810F7E}" type="presParOf" srcId="{1EBDAC3D-C946-431A-9D50-75EBE900A2E1}" destId="{310CF1F1-913D-4944-85DB-F121C2B79B66}" srcOrd="0" destOrd="0" presId="urn:microsoft.com/office/officeart/2008/layout/VerticalCurvedList"/>
    <dgm:cxn modelId="{335B1A76-0C1C-45A4-964F-40CDA3260593}" type="presParOf" srcId="{AD29BFA5-CB5E-480C-816F-95E3374C7C23}" destId="{BAAC72BE-1157-4D0E-B84E-4CA40B3F1D52}" srcOrd="11" destOrd="0" presId="urn:microsoft.com/office/officeart/2008/layout/VerticalCurvedList"/>
    <dgm:cxn modelId="{302D3901-4C1D-4C4B-8BDC-BB2D3DEC6AC9}" type="presParOf" srcId="{AD29BFA5-CB5E-480C-816F-95E3374C7C23}" destId="{EC5E1ABE-61C1-4772-A25C-4448D4FF051B}" srcOrd="12" destOrd="0" presId="urn:microsoft.com/office/officeart/2008/layout/VerticalCurvedList"/>
    <dgm:cxn modelId="{15D26158-B353-493F-ADF8-6DCD215C603D}" type="presParOf" srcId="{EC5E1ABE-61C1-4772-A25C-4448D4FF051B}" destId="{6AEC810F-0120-4C04-8AA0-87065E3227D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631E0A-FFF3-4E40-ACD5-8A5475C56504}" type="doc">
      <dgm:prSet loTypeId="urn:microsoft.com/office/officeart/2005/8/layout/hierarchy6" loCatId="hierarchy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F4DEF288-25FC-41EF-937E-4AC4A1EE881D}">
      <dgm:prSet phldrT="[Text]" custT="1"/>
      <dgm:spPr>
        <a:solidFill>
          <a:srgbClr val="565A5B"/>
        </a:solidFill>
      </dgm:spPr>
      <dgm:t>
        <a:bodyPr/>
        <a:lstStyle/>
        <a:p>
          <a:r>
            <a:rPr lang="de-DE" sz="900" b="1" err="1"/>
            <a:t>Phenomena</a:t>
          </a:r>
          <a:r>
            <a:rPr lang="de-DE" sz="900" b="1"/>
            <a:t> </a:t>
          </a:r>
          <a:r>
            <a:rPr lang="de-DE" sz="900" b="1" err="1"/>
            <a:t>Visualization</a:t>
          </a:r>
          <a:endParaRPr lang="de-DE" sz="900" b="1"/>
        </a:p>
      </dgm:t>
    </dgm:pt>
    <dgm:pt modelId="{D8763564-11F1-4CFA-9948-2F2FCC676591}" type="parTrans" cxnId="{9A0DF997-BE48-4F22-9526-EA9A5A81BAD1}">
      <dgm:prSet/>
      <dgm:spPr/>
      <dgm:t>
        <a:bodyPr/>
        <a:lstStyle/>
        <a:p>
          <a:endParaRPr lang="de-DE" sz="2000" b="1"/>
        </a:p>
      </dgm:t>
    </dgm:pt>
    <dgm:pt modelId="{B3B93D85-0B92-4D15-B506-DD51DBF38C32}" type="sibTrans" cxnId="{9A0DF997-BE48-4F22-9526-EA9A5A81BAD1}">
      <dgm:prSet/>
      <dgm:spPr/>
      <dgm:t>
        <a:bodyPr/>
        <a:lstStyle/>
        <a:p>
          <a:endParaRPr lang="de-DE" sz="2000" b="1"/>
        </a:p>
      </dgm:t>
    </dgm:pt>
    <dgm:pt modelId="{E357A591-F10F-435E-9966-B65B69820C62}" type="asst">
      <dgm:prSet phldrT="[Text]" custT="1"/>
      <dgm:spPr/>
      <dgm:t>
        <a:bodyPr/>
        <a:lstStyle/>
        <a:p>
          <a:r>
            <a:rPr lang="de-DE" sz="900" b="1"/>
            <a:t>U/I Designer</a:t>
          </a:r>
        </a:p>
      </dgm:t>
    </dgm:pt>
    <dgm:pt modelId="{BA3D40BE-E11A-4CE3-965E-B6EDD0864C08}" type="parTrans" cxnId="{F3A442D8-732E-47D3-BE9F-052394192233}">
      <dgm:prSet/>
      <dgm:spPr/>
      <dgm:t>
        <a:bodyPr/>
        <a:lstStyle/>
        <a:p>
          <a:endParaRPr lang="de-DE" sz="2000" b="1"/>
        </a:p>
      </dgm:t>
    </dgm:pt>
    <dgm:pt modelId="{5E21397E-E21B-4B4F-AAC3-4F4F2E6D4484}" type="sibTrans" cxnId="{F3A442D8-732E-47D3-BE9F-052394192233}">
      <dgm:prSet/>
      <dgm:spPr/>
      <dgm:t>
        <a:bodyPr/>
        <a:lstStyle/>
        <a:p>
          <a:endParaRPr lang="de-DE" sz="2000" b="1"/>
        </a:p>
      </dgm:t>
    </dgm:pt>
    <dgm:pt modelId="{BC92D128-D7A9-4FBC-B345-404204D71966}">
      <dgm:prSet phldrT="[Text]" custT="1"/>
      <dgm:spPr/>
      <dgm:t>
        <a:bodyPr/>
        <a:lstStyle/>
        <a:p>
          <a:r>
            <a:rPr lang="de-DE" sz="900" b="1"/>
            <a:t>Marcus Rothhaupt</a:t>
          </a:r>
        </a:p>
      </dgm:t>
    </dgm:pt>
    <dgm:pt modelId="{4DB99011-274E-4C03-9FF4-9FE1A35DF7EB}" type="parTrans" cxnId="{FE2AAE4F-1512-4E11-ABE3-6775EC940FE3}">
      <dgm:prSet/>
      <dgm:spPr/>
      <dgm:t>
        <a:bodyPr/>
        <a:lstStyle/>
        <a:p>
          <a:endParaRPr lang="de-DE" sz="2000" b="1"/>
        </a:p>
      </dgm:t>
    </dgm:pt>
    <dgm:pt modelId="{9D7757F1-3CCD-4622-B23B-9F4FAAA33C0E}" type="sibTrans" cxnId="{FE2AAE4F-1512-4E11-ABE3-6775EC940FE3}">
      <dgm:prSet/>
      <dgm:spPr/>
      <dgm:t>
        <a:bodyPr/>
        <a:lstStyle/>
        <a:p>
          <a:endParaRPr lang="de-DE" sz="2000" b="1"/>
        </a:p>
      </dgm:t>
    </dgm:pt>
    <dgm:pt modelId="{49FA521A-CF41-477D-9FE8-148B2A27D423}">
      <dgm:prSet phldrT="[Text]" custT="1"/>
      <dgm:spPr/>
      <dgm:t>
        <a:bodyPr/>
        <a:lstStyle/>
        <a:p>
          <a:r>
            <a:rPr lang="de-DE" sz="900" b="1"/>
            <a:t>Artan Kabashi</a:t>
          </a:r>
        </a:p>
      </dgm:t>
    </dgm:pt>
    <dgm:pt modelId="{FF023B8F-4708-4448-B086-909F411971F6}" type="parTrans" cxnId="{E2DF4B29-8DE9-4723-952E-CFCDDBC8D8E4}">
      <dgm:prSet/>
      <dgm:spPr/>
      <dgm:t>
        <a:bodyPr/>
        <a:lstStyle/>
        <a:p>
          <a:endParaRPr lang="de-DE" sz="2000" b="1"/>
        </a:p>
      </dgm:t>
    </dgm:pt>
    <dgm:pt modelId="{8748C236-0647-4A8D-AE6F-25936B9CDA81}" type="sibTrans" cxnId="{E2DF4B29-8DE9-4723-952E-CFCDDBC8D8E4}">
      <dgm:prSet/>
      <dgm:spPr/>
      <dgm:t>
        <a:bodyPr/>
        <a:lstStyle/>
        <a:p>
          <a:endParaRPr lang="de-DE" sz="2000" b="1"/>
        </a:p>
      </dgm:t>
    </dgm:pt>
    <dgm:pt modelId="{863BD7FA-3EB9-4591-87CE-AAE0B52E4D2A}">
      <dgm:prSet phldrT="[Text]" custT="1"/>
      <dgm:spPr/>
      <dgm:t>
        <a:bodyPr/>
        <a:lstStyle/>
        <a:p>
          <a:r>
            <a:rPr lang="de-DE" sz="900" b="1"/>
            <a:t>Tamino Schorcht</a:t>
          </a:r>
        </a:p>
      </dgm:t>
    </dgm:pt>
    <dgm:pt modelId="{97876E11-5316-463D-AE6B-69481A311AE9}" type="parTrans" cxnId="{5CF99F8F-91F7-429A-AD47-4440A5A9E5D8}">
      <dgm:prSet/>
      <dgm:spPr/>
      <dgm:t>
        <a:bodyPr/>
        <a:lstStyle/>
        <a:p>
          <a:endParaRPr lang="de-DE" sz="2000" b="1"/>
        </a:p>
      </dgm:t>
    </dgm:pt>
    <dgm:pt modelId="{23C1884F-7E05-496E-8220-EFD7C2193EC9}" type="sibTrans" cxnId="{5CF99F8F-91F7-429A-AD47-4440A5A9E5D8}">
      <dgm:prSet/>
      <dgm:spPr/>
      <dgm:t>
        <a:bodyPr/>
        <a:lstStyle/>
        <a:p>
          <a:endParaRPr lang="de-DE" sz="2000" b="1"/>
        </a:p>
      </dgm:t>
    </dgm:pt>
    <dgm:pt modelId="{5B199477-54FC-434D-9B7E-C608FBB9B36E}" type="asst">
      <dgm:prSet phldrT="[Text]" custT="1"/>
      <dgm:spPr/>
      <dgm:t>
        <a:bodyPr/>
        <a:lstStyle/>
        <a:p>
          <a:r>
            <a:rPr lang="de-DE" sz="900" b="1"/>
            <a:t>Interaction Designer</a:t>
          </a:r>
        </a:p>
      </dgm:t>
    </dgm:pt>
    <dgm:pt modelId="{B0A1C5C8-48FC-43ED-9D60-994B9C53BCCD}" type="parTrans" cxnId="{F0AE8FEB-5D75-4153-838B-D3F3B9DD3000}">
      <dgm:prSet/>
      <dgm:spPr/>
      <dgm:t>
        <a:bodyPr/>
        <a:lstStyle/>
        <a:p>
          <a:endParaRPr lang="de-DE" sz="2000" b="1"/>
        </a:p>
      </dgm:t>
    </dgm:pt>
    <dgm:pt modelId="{190AE58E-4D85-4076-8EEB-F0633D73DAE5}" type="sibTrans" cxnId="{F0AE8FEB-5D75-4153-838B-D3F3B9DD3000}">
      <dgm:prSet/>
      <dgm:spPr/>
      <dgm:t>
        <a:bodyPr/>
        <a:lstStyle/>
        <a:p>
          <a:endParaRPr lang="de-DE" sz="2000" b="1"/>
        </a:p>
      </dgm:t>
    </dgm:pt>
    <dgm:pt modelId="{A925DDC6-2F3A-41B6-97AE-FE7423CD6E0B}">
      <dgm:prSet phldrT="[Text]" custT="1"/>
      <dgm:spPr/>
      <dgm:t>
        <a:bodyPr/>
        <a:lstStyle/>
        <a:p>
          <a:r>
            <a:rPr lang="de-DE" sz="900" b="1"/>
            <a:t>Felix Mehlhorn</a:t>
          </a:r>
        </a:p>
      </dgm:t>
    </dgm:pt>
    <dgm:pt modelId="{E9D0F217-4758-43A3-97F3-AD6BDD6429EE}" type="parTrans" cxnId="{388FFE2B-66A8-42F0-83F3-003B1E16D593}">
      <dgm:prSet/>
      <dgm:spPr/>
      <dgm:t>
        <a:bodyPr/>
        <a:lstStyle/>
        <a:p>
          <a:endParaRPr lang="de-DE" sz="2000" b="1"/>
        </a:p>
      </dgm:t>
    </dgm:pt>
    <dgm:pt modelId="{62DB4D95-78F6-4802-99B2-2F7B86DDB781}" type="sibTrans" cxnId="{388FFE2B-66A8-42F0-83F3-003B1E16D593}">
      <dgm:prSet/>
      <dgm:spPr/>
      <dgm:t>
        <a:bodyPr/>
        <a:lstStyle/>
        <a:p>
          <a:endParaRPr lang="de-DE" sz="2000" b="1"/>
        </a:p>
      </dgm:t>
    </dgm:pt>
    <dgm:pt modelId="{0338ADD0-8452-41F5-A954-D2611096DDA5}">
      <dgm:prSet phldrT="[Text]" custT="1"/>
      <dgm:spPr/>
      <dgm:t>
        <a:bodyPr/>
        <a:lstStyle/>
        <a:p>
          <a:r>
            <a:rPr lang="de-DE" sz="900" b="1"/>
            <a:t>Tamino Schorcht</a:t>
          </a:r>
        </a:p>
      </dgm:t>
    </dgm:pt>
    <dgm:pt modelId="{D6D7B43D-58FA-4BF4-A077-A378D1D88181}" type="parTrans" cxnId="{D9B1BE93-1835-4159-8B25-7D9A309BE1BB}">
      <dgm:prSet/>
      <dgm:spPr/>
      <dgm:t>
        <a:bodyPr/>
        <a:lstStyle/>
        <a:p>
          <a:endParaRPr lang="de-DE" sz="2000" b="1"/>
        </a:p>
      </dgm:t>
    </dgm:pt>
    <dgm:pt modelId="{87DDFF31-E6A1-4526-BF22-10DB7F3FE8F9}" type="sibTrans" cxnId="{D9B1BE93-1835-4159-8B25-7D9A309BE1BB}">
      <dgm:prSet/>
      <dgm:spPr/>
      <dgm:t>
        <a:bodyPr/>
        <a:lstStyle/>
        <a:p>
          <a:endParaRPr lang="de-DE" sz="2000" b="1"/>
        </a:p>
      </dgm:t>
    </dgm:pt>
    <dgm:pt modelId="{D60626AB-932A-41DE-8C12-037BA090458C}" type="asst">
      <dgm:prSet phldrT="[Text]" custT="1"/>
      <dgm:spPr/>
      <dgm:t>
        <a:bodyPr/>
        <a:lstStyle/>
        <a:p>
          <a:r>
            <a:rPr lang="de-DE" sz="900" b="1"/>
            <a:t>Usability Tester</a:t>
          </a:r>
        </a:p>
      </dgm:t>
    </dgm:pt>
    <dgm:pt modelId="{C68C97EB-9076-447E-88CD-434C3C79A028}" type="parTrans" cxnId="{5C08A583-C2C6-4AFB-9717-8E5600C528E8}">
      <dgm:prSet/>
      <dgm:spPr/>
      <dgm:t>
        <a:bodyPr/>
        <a:lstStyle/>
        <a:p>
          <a:endParaRPr lang="de-DE" sz="2000" b="1"/>
        </a:p>
      </dgm:t>
    </dgm:pt>
    <dgm:pt modelId="{A00904B9-605D-4D82-BA98-42846C619283}" type="sibTrans" cxnId="{5C08A583-C2C6-4AFB-9717-8E5600C528E8}">
      <dgm:prSet/>
      <dgm:spPr/>
      <dgm:t>
        <a:bodyPr/>
        <a:lstStyle/>
        <a:p>
          <a:endParaRPr lang="de-DE" sz="2000" b="1"/>
        </a:p>
      </dgm:t>
    </dgm:pt>
    <dgm:pt modelId="{6325D795-7352-47DB-9EFE-4353FBFD575E}" type="asst">
      <dgm:prSet custT="1"/>
      <dgm:spPr/>
      <dgm:t>
        <a:bodyPr/>
        <a:lstStyle/>
        <a:p>
          <a:r>
            <a:rPr lang="de-DE" sz="900" b="1"/>
            <a:t>User </a:t>
          </a:r>
          <a:r>
            <a:rPr lang="de-DE" sz="900" b="1" err="1"/>
            <a:t>Requirements</a:t>
          </a:r>
          <a:r>
            <a:rPr lang="de-DE" sz="900" b="1"/>
            <a:t> Engineer</a:t>
          </a:r>
        </a:p>
      </dgm:t>
    </dgm:pt>
    <dgm:pt modelId="{7A2338E5-1A4F-434C-8BE4-E4C957515E33}" type="parTrans" cxnId="{09354D23-BBDB-453A-9C24-6D98CB37B7FC}">
      <dgm:prSet/>
      <dgm:spPr/>
      <dgm:t>
        <a:bodyPr/>
        <a:lstStyle/>
        <a:p>
          <a:endParaRPr lang="de-DE" sz="2000" b="1"/>
        </a:p>
      </dgm:t>
    </dgm:pt>
    <dgm:pt modelId="{8549981B-5D73-476B-8A87-72FD19E128CC}" type="sibTrans" cxnId="{09354D23-BBDB-453A-9C24-6D98CB37B7FC}">
      <dgm:prSet/>
      <dgm:spPr/>
      <dgm:t>
        <a:bodyPr/>
        <a:lstStyle/>
        <a:p>
          <a:endParaRPr lang="de-DE" sz="2000" b="1"/>
        </a:p>
      </dgm:t>
    </dgm:pt>
    <dgm:pt modelId="{FEB806F3-D42B-4E51-BBB0-892AA8415625}">
      <dgm:prSet phldrT="[Text]" custT="1"/>
      <dgm:spPr/>
      <dgm:t>
        <a:bodyPr/>
        <a:lstStyle/>
        <a:p>
          <a:r>
            <a:rPr lang="de-DE" sz="900" b="1"/>
            <a:t>Artan Kabashi</a:t>
          </a:r>
        </a:p>
      </dgm:t>
    </dgm:pt>
    <dgm:pt modelId="{CF7C13F9-97BD-45B4-A5D5-B37244185AB7}" type="parTrans" cxnId="{2688E17B-9484-4726-8C8C-71EDFCFD94B2}">
      <dgm:prSet/>
      <dgm:spPr/>
      <dgm:t>
        <a:bodyPr/>
        <a:lstStyle/>
        <a:p>
          <a:endParaRPr lang="de-DE" sz="2000" b="1"/>
        </a:p>
      </dgm:t>
    </dgm:pt>
    <dgm:pt modelId="{7901F922-DC94-455A-A834-5CDF528726E3}" type="sibTrans" cxnId="{2688E17B-9484-4726-8C8C-71EDFCFD94B2}">
      <dgm:prSet/>
      <dgm:spPr/>
      <dgm:t>
        <a:bodyPr/>
        <a:lstStyle/>
        <a:p>
          <a:endParaRPr lang="de-DE" sz="2000" b="1"/>
        </a:p>
      </dgm:t>
    </dgm:pt>
    <dgm:pt modelId="{0D8507E4-8089-4732-A161-B220470246CB}" type="asst">
      <dgm:prSet phldrT="[Text]" custT="1"/>
      <dgm:spPr/>
      <dgm:t>
        <a:bodyPr/>
        <a:lstStyle/>
        <a:p>
          <a:r>
            <a:rPr lang="de-DE" sz="900" b="1"/>
            <a:t>Usability Engineer</a:t>
          </a:r>
        </a:p>
      </dgm:t>
    </dgm:pt>
    <dgm:pt modelId="{62391A51-ED69-42A6-BA51-52500D6612EC}" type="parTrans" cxnId="{D0177AB9-A1D0-4E7E-8966-82F41196C853}">
      <dgm:prSet/>
      <dgm:spPr/>
      <dgm:t>
        <a:bodyPr/>
        <a:lstStyle/>
        <a:p>
          <a:endParaRPr lang="de-DE" sz="2000" b="1"/>
        </a:p>
      </dgm:t>
    </dgm:pt>
    <dgm:pt modelId="{1DD0D961-B286-421D-857E-F5DE24F32BD8}" type="sibTrans" cxnId="{D0177AB9-A1D0-4E7E-8966-82F41196C853}">
      <dgm:prSet/>
      <dgm:spPr/>
      <dgm:t>
        <a:bodyPr/>
        <a:lstStyle/>
        <a:p>
          <a:endParaRPr lang="de-DE" sz="2000" b="1"/>
        </a:p>
      </dgm:t>
    </dgm:pt>
    <dgm:pt modelId="{775EE25B-EB04-49CE-8BED-64867627A91A}">
      <dgm:prSet phldrT="[Text]" custT="1"/>
      <dgm:spPr/>
      <dgm:t>
        <a:bodyPr/>
        <a:lstStyle/>
        <a:p>
          <a:r>
            <a:rPr lang="de-DE" sz="900" b="1"/>
            <a:t>Artan Kabashi</a:t>
          </a:r>
        </a:p>
      </dgm:t>
    </dgm:pt>
    <dgm:pt modelId="{B42D0A9D-75DC-4536-BB14-E3576964D70F}" type="parTrans" cxnId="{44849D14-6553-4D0B-BEF0-315A7A829DAE}">
      <dgm:prSet/>
      <dgm:spPr/>
      <dgm:t>
        <a:bodyPr/>
        <a:lstStyle/>
        <a:p>
          <a:endParaRPr lang="de-DE" sz="2000" b="1"/>
        </a:p>
      </dgm:t>
    </dgm:pt>
    <dgm:pt modelId="{4F350702-2891-44AA-812D-C382C6FAFC05}" type="sibTrans" cxnId="{44849D14-6553-4D0B-BEF0-315A7A829DAE}">
      <dgm:prSet/>
      <dgm:spPr/>
      <dgm:t>
        <a:bodyPr/>
        <a:lstStyle/>
        <a:p>
          <a:endParaRPr lang="de-DE" sz="2000" b="1"/>
        </a:p>
      </dgm:t>
    </dgm:pt>
    <dgm:pt modelId="{EA1D8318-613F-47B5-8B31-9515E9C4F978}" type="asst">
      <dgm:prSet phldrT="[Text]" custT="1"/>
      <dgm:spPr/>
      <dgm:t>
        <a:bodyPr/>
        <a:lstStyle/>
        <a:p>
          <a:r>
            <a:rPr lang="de-DE" sz="900" b="1"/>
            <a:t>Information Designer</a:t>
          </a:r>
        </a:p>
      </dgm:t>
    </dgm:pt>
    <dgm:pt modelId="{EF171F04-D90F-40DA-9058-61D0B048872A}" type="parTrans" cxnId="{6F2CC9B6-145A-4A84-84F6-FFCDE50FB85A}">
      <dgm:prSet/>
      <dgm:spPr/>
      <dgm:t>
        <a:bodyPr/>
        <a:lstStyle/>
        <a:p>
          <a:endParaRPr lang="de-DE" sz="2000" b="1"/>
        </a:p>
      </dgm:t>
    </dgm:pt>
    <dgm:pt modelId="{022E8B52-66C1-451E-A53F-50226999C9DE}" type="sibTrans" cxnId="{6F2CC9B6-145A-4A84-84F6-FFCDE50FB85A}">
      <dgm:prSet/>
      <dgm:spPr/>
      <dgm:t>
        <a:bodyPr/>
        <a:lstStyle/>
        <a:p>
          <a:endParaRPr lang="de-DE" sz="2000" b="1"/>
        </a:p>
      </dgm:t>
    </dgm:pt>
    <dgm:pt modelId="{BD69426B-04E1-4FE6-BDCF-E2BECF38DAA0}">
      <dgm:prSet phldrT="[Text]" custT="1"/>
      <dgm:spPr/>
      <dgm:t>
        <a:bodyPr/>
        <a:lstStyle/>
        <a:p>
          <a:r>
            <a:rPr lang="de-DE" sz="900" b="1"/>
            <a:t>Marcus Rothhaupt</a:t>
          </a:r>
        </a:p>
      </dgm:t>
    </dgm:pt>
    <dgm:pt modelId="{065FB0BA-F4DD-4BFC-A10F-AEAC3E76CA7D}" type="parTrans" cxnId="{0968146C-DD73-4331-9516-45E6DBAE86BF}">
      <dgm:prSet/>
      <dgm:spPr/>
      <dgm:t>
        <a:bodyPr/>
        <a:lstStyle/>
        <a:p>
          <a:endParaRPr lang="de-DE" sz="2000" b="1"/>
        </a:p>
      </dgm:t>
    </dgm:pt>
    <dgm:pt modelId="{6041D148-05E6-4C0F-8424-ACAD1AB5D2AD}" type="sibTrans" cxnId="{0968146C-DD73-4331-9516-45E6DBAE86BF}">
      <dgm:prSet/>
      <dgm:spPr/>
      <dgm:t>
        <a:bodyPr/>
        <a:lstStyle/>
        <a:p>
          <a:endParaRPr lang="de-DE" sz="2000" b="1"/>
        </a:p>
      </dgm:t>
    </dgm:pt>
    <dgm:pt modelId="{C3238F8B-B10D-4988-827B-C7890BE1E47C}">
      <dgm:prSet phldrT="[Text]" custT="1"/>
      <dgm:spPr/>
      <dgm:t>
        <a:bodyPr/>
        <a:lstStyle/>
        <a:p>
          <a:r>
            <a:rPr lang="de-DE" sz="900" b="1"/>
            <a:t>Felix Mehlhorn</a:t>
          </a:r>
        </a:p>
      </dgm:t>
    </dgm:pt>
    <dgm:pt modelId="{2CB5BD4C-6CD9-4AFC-8538-868DEADBB554}" type="sibTrans" cxnId="{579A20B6-183C-4E01-97A3-DBC8A9E73957}">
      <dgm:prSet/>
      <dgm:spPr/>
      <dgm:t>
        <a:bodyPr/>
        <a:lstStyle/>
        <a:p>
          <a:endParaRPr lang="de-DE" sz="2000" b="1"/>
        </a:p>
      </dgm:t>
    </dgm:pt>
    <dgm:pt modelId="{B6501C92-63C9-43DE-9E3F-403BA5A53ACF}" type="parTrans" cxnId="{579A20B6-183C-4E01-97A3-DBC8A9E73957}">
      <dgm:prSet/>
      <dgm:spPr/>
      <dgm:t>
        <a:bodyPr/>
        <a:lstStyle/>
        <a:p>
          <a:endParaRPr lang="de-DE" sz="2000" b="1"/>
        </a:p>
      </dgm:t>
    </dgm:pt>
    <dgm:pt modelId="{BE3BBC2F-27F8-4497-B583-32668E3B9C3D}">
      <dgm:prSet phldrT="[Text]" custT="1"/>
      <dgm:spPr>
        <a:solidFill>
          <a:srgbClr val="009BA4"/>
        </a:solidFill>
      </dgm:spPr>
      <dgm:t>
        <a:bodyPr/>
        <a:lstStyle/>
        <a:p>
          <a:r>
            <a:rPr lang="de-DE" sz="900" b="1"/>
            <a:t>Project Manager</a:t>
          </a:r>
        </a:p>
      </dgm:t>
    </dgm:pt>
    <dgm:pt modelId="{3AC69E22-ACE9-4057-B912-F1DBB1D48330}" type="parTrans" cxnId="{9213482D-BCC8-4C55-9D3D-865F44B6D83F}">
      <dgm:prSet/>
      <dgm:spPr/>
      <dgm:t>
        <a:bodyPr/>
        <a:lstStyle/>
        <a:p>
          <a:endParaRPr lang="de-DE" sz="2000" b="1"/>
        </a:p>
      </dgm:t>
    </dgm:pt>
    <dgm:pt modelId="{A7607A25-BCF3-4CAA-BA33-55702DB8F3C3}" type="sibTrans" cxnId="{9213482D-BCC8-4C55-9D3D-865F44B6D83F}">
      <dgm:prSet/>
      <dgm:spPr/>
      <dgm:t>
        <a:bodyPr/>
        <a:lstStyle/>
        <a:p>
          <a:endParaRPr lang="de-DE" sz="2000" b="1"/>
        </a:p>
      </dgm:t>
    </dgm:pt>
    <dgm:pt modelId="{C0B6DD2A-EB29-405A-904D-1A2BDB9DFBEA}">
      <dgm:prSet phldrT="[Text]" custT="1"/>
      <dgm:spPr/>
      <dgm:t>
        <a:bodyPr/>
        <a:lstStyle/>
        <a:p>
          <a:r>
            <a:rPr lang="de-DE" sz="900" b="1"/>
            <a:t>Marcus Rothhaupt</a:t>
          </a:r>
        </a:p>
      </dgm:t>
    </dgm:pt>
    <dgm:pt modelId="{A98D70D6-C6D3-4896-A125-8A6777837FF8}" type="parTrans" cxnId="{9F507C21-C2DC-4BDB-BEAB-4EBCE794B10D}">
      <dgm:prSet/>
      <dgm:spPr/>
      <dgm:t>
        <a:bodyPr/>
        <a:lstStyle/>
        <a:p>
          <a:endParaRPr lang="de-DE" sz="2000" b="1"/>
        </a:p>
      </dgm:t>
    </dgm:pt>
    <dgm:pt modelId="{778EF1EE-11CB-4236-B394-B3429F4F0800}" type="sibTrans" cxnId="{9F507C21-C2DC-4BDB-BEAB-4EBCE794B10D}">
      <dgm:prSet/>
      <dgm:spPr/>
      <dgm:t>
        <a:bodyPr/>
        <a:lstStyle/>
        <a:p>
          <a:endParaRPr lang="de-DE" sz="2000" b="1"/>
        </a:p>
      </dgm:t>
    </dgm:pt>
    <dgm:pt modelId="{DD6FC6FA-E1F9-453A-9559-9CA3249C2EA1}" type="pres">
      <dgm:prSet presAssocID="{4A631E0A-FFF3-4E40-ACD5-8A5475C56504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8B41FE1-2BA6-41EE-8C5B-9EA8284E898E}" type="pres">
      <dgm:prSet presAssocID="{4A631E0A-FFF3-4E40-ACD5-8A5475C56504}" presName="hierFlow" presStyleCnt="0"/>
      <dgm:spPr/>
    </dgm:pt>
    <dgm:pt modelId="{AFE0D47D-7B86-4671-A9ED-FB8A48A28B1D}" type="pres">
      <dgm:prSet presAssocID="{4A631E0A-FFF3-4E40-ACD5-8A5475C56504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1435465-B596-43D4-99E5-09F59AAC5B1C}" type="pres">
      <dgm:prSet presAssocID="{F4DEF288-25FC-41EF-937E-4AC4A1EE881D}" presName="Name14" presStyleCnt="0"/>
      <dgm:spPr/>
    </dgm:pt>
    <dgm:pt modelId="{A024D817-24A6-44C1-945A-1B5568D0E2B1}" type="pres">
      <dgm:prSet presAssocID="{F4DEF288-25FC-41EF-937E-4AC4A1EE881D}" presName="level1Shape" presStyleLbl="node0" presStyleIdx="0" presStyleCnt="1">
        <dgm:presLayoutVars>
          <dgm:chPref val="3"/>
        </dgm:presLayoutVars>
      </dgm:prSet>
      <dgm:spPr/>
    </dgm:pt>
    <dgm:pt modelId="{DCA8BDF9-6F7D-4524-83E9-DB9794A04BC3}" type="pres">
      <dgm:prSet presAssocID="{F4DEF288-25FC-41EF-937E-4AC4A1EE881D}" presName="hierChild2" presStyleCnt="0"/>
      <dgm:spPr/>
    </dgm:pt>
    <dgm:pt modelId="{DC285D1E-E993-4F41-8222-E9196AFB2E78}" type="pres">
      <dgm:prSet presAssocID="{BA3D40BE-E11A-4CE3-965E-B6EDD0864C08}" presName="Name19" presStyleLbl="parChTrans1D2" presStyleIdx="0" presStyleCnt="7"/>
      <dgm:spPr/>
    </dgm:pt>
    <dgm:pt modelId="{5119B63D-4DD7-44D7-B5FA-A493C3DE2AA2}" type="pres">
      <dgm:prSet presAssocID="{E357A591-F10F-435E-9966-B65B69820C62}" presName="Name21" presStyleCnt="0"/>
      <dgm:spPr/>
    </dgm:pt>
    <dgm:pt modelId="{AAC8C2E3-B28B-4DEA-9231-9A72728510FD}" type="pres">
      <dgm:prSet presAssocID="{E357A591-F10F-435E-9966-B65B69820C62}" presName="level2Shape" presStyleLbl="asst1" presStyleIdx="0" presStyleCnt="6"/>
      <dgm:spPr/>
    </dgm:pt>
    <dgm:pt modelId="{283512E5-941A-4DDC-8CC0-642BC87FC2AA}" type="pres">
      <dgm:prSet presAssocID="{E357A591-F10F-435E-9966-B65B69820C62}" presName="hierChild3" presStyleCnt="0"/>
      <dgm:spPr/>
    </dgm:pt>
    <dgm:pt modelId="{3BBF97F9-43FE-44A6-BBB7-31378F08EC47}" type="pres">
      <dgm:prSet presAssocID="{4DB99011-274E-4C03-9FF4-9FE1A35DF7EB}" presName="Name19" presStyleLbl="parChTrans1D3" presStyleIdx="0" presStyleCnt="10"/>
      <dgm:spPr/>
    </dgm:pt>
    <dgm:pt modelId="{587161E4-1A66-4833-B633-3F29331422C8}" type="pres">
      <dgm:prSet presAssocID="{BC92D128-D7A9-4FBC-B345-404204D71966}" presName="Name21" presStyleCnt="0"/>
      <dgm:spPr/>
    </dgm:pt>
    <dgm:pt modelId="{34E1EE3C-7E91-4317-B54C-66A5213E4B77}" type="pres">
      <dgm:prSet presAssocID="{BC92D128-D7A9-4FBC-B345-404204D71966}" presName="level2Shape" presStyleLbl="node3" presStyleIdx="0" presStyleCnt="10"/>
      <dgm:spPr/>
    </dgm:pt>
    <dgm:pt modelId="{DCD4EBAA-0411-43B6-BA4F-B51F20D51AC9}" type="pres">
      <dgm:prSet presAssocID="{BC92D128-D7A9-4FBC-B345-404204D71966}" presName="hierChild3" presStyleCnt="0"/>
      <dgm:spPr/>
    </dgm:pt>
    <dgm:pt modelId="{E0A1C951-4575-4F4F-BDED-CA7DCCFF7213}" type="pres">
      <dgm:prSet presAssocID="{FF023B8F-4708-4448-B086-909F411971F6}" presName="Name19" presStyleLbl="parChTrans1D3" presStyleIdx="1" presStyleCnt="10"/>
      <dgm:spPr/>
    </dgm:pt>
    <dgm:pt modelId="{387E1E79-2ADC-4ABA-A5B6-B0023E891F8E}" type="pres">
      <dgm:prSet presAssocID="{49FA521A-CF41-477D-9FE8-148B2A27D423}" presName="Name21" presStyleCnt="0"/>
      <dgm:spPr/>
    </dgm:pt>
    <dgm:pt modelId="{B1A70F0E-94CC-4017-B3BE-5200DD5DADF0}" type="pres">
      <dgm:prSet presAssocID="{49FA521A-CF41-477D-9FE8-148B2A27D423}" presName="level2Shape" presStyleLbl="node3" presStyleIdx="1" presStyleCnt="10"/>
      <dgm:spPr/>
    </dgm:pt>
    <dgm:pt modelId="{76326525-780A-4459-934A-EDA06BD07229}" type="pres">
      <dgm:prSet presAssocID="{49FA521A-CF41-477D-9FE8-148B2A27D423}" presName="hierChild3" presStyleCnt="0"/>
      <dgm:spPr/>
    </dgm:pt>
    <dgm:pt modelId="{14DA7036-3F21-4D1D-B439-D807BD0BF95F}" type="pres">
      <dgm:prSet presAssocID="{97876E11-5316-463D-AE6B-69481A311AE9}" presName="Name19" presStyleLbl="parChTrans1D3" presStyleIdx="2" presStyleCnt="10"/>
      <dgm:spPr/>
    </dgm:pt>
    <dgm:pt modelId="{E510D1B3-9AD6-4342-9DA8-F8E2AFB6BF7C}" type="pres">
      <dgm:prSet presAssocID="{863BD7FA-3EB9-4591-87CE-AAE0B52E4D2A}" presName="Name21" presStyleCnt="0"/>
      <dgm:spPr/>
    </dgm:pt>
    <dgm:pt modelId="{419FE33A-A341-45D1-BDA5-5086FDD415D3}" type="pres">
      <dgm:prSet presAssocID="{863BD7FA-3EB9-4591-87CE-AAE0B52E4D2A}" presName="level2Shape" presStyleLbl="node3" presStyleIdx="2" presStyleCnt="10"/>
      <dgm:spPr/>
    </dgm:pt>
    <dgm:pt modelId="{45CE2479-3FAE-4BD3-9556-C69F5570DDE7}" type="pres">
      <dgm:prSet presAssocID="{863BD7FA-3EB9-4591-87CE-AAE0B52E4D2A}" presName="hierChild3" presStyleCnt="0"/>
      <dgm:spPr/>
    </dgm:pt>
    <dgm:pt modelId="{A52EE71F-397C-42B9-8F62-002FE1DD9950}" type="pres">
      <dgm:prSet presAssocID="{B0A1C5C8-48FC-43ED-9D60-994B9C53BCCD}" presName="Name19" presStyleLbl="parChTrans1D2" presStyleIdx="1" presStyleCnt="7"/>
      <dgm:spPr/>
    </dgm:pt>
    <dgm:pt modelId="{558468E2-1A88-44A1-B3A5-6FC2F6E6478D}" type="pres">
      <dgm:prSet presAssocID="{5B199477-54FC-434D-9B7E-C608FBB9B36E}" presName="Name21" presStyleCnt="0"/>
      <dgm:spPr/>
    </dgm:pt>
    <dgm:pt modelId="{D70C36D0-79FB-4B11-ACCA-9E3EEDB81FBB}" type="pres">
      <dgm:prSet presAssocID="{5B199477-54FC-434D-9B7E-C608FBB9B36E}" presName="level2Shape" presStyleLbl="asst1" presStyleIdx="1" presStyleCnt="6"/>
      <dgm:spPr/>
    </dgm:pt>
    <dgm:pt modelId="{9774C97B-CF4F-4469-9C0A-6B3BD204A959}" type="pres">
      <dgm:prSet presAssocID="{5B199477-54FC-434D-9B7E-C608FBB9B36E}" presName="hierChild3" presStyleCnt="0"/>
      <dgm:spPr/>
    </dgm:pt>
    <dgm:pt modelId="{30798808-5A35-4CE3-A4C4-DCF327BB3D3E}" type="pres">
      <dgm:prSet presAssocID="{E9D0F217-4758-43A3-97F3-AD6BDD6429EE}" presName="Name19" presStyleLbl="parChTrans1D3" presStyleIdx="3" presStyleCnt="10"/>
      <dgm:spPr/>
    </dgm:pt>
    <dgm:pt modelId="{D7F7F4C4-CF0E-41D9-8D8F-F4F35717AE23}" type="pres">
      <dgm:prSet presAssocID="{A925DDC6-2F3A-41B6-97AE-FE7423CD6E0B}" presName="Name21" presStyleCnt="0"/>
      <dgm:spPr/>
    </dgm:pt>
    <dgm:pt modelId="{0D997F46-9A2E-45F9-80B5-DE166D2719A7}" type="pres">
      <dgm:prSet presAssocID="{A925DDC6-2F3A-41B6-97AE-FE7423CD6E0B}" presName="level2Shape" presStyleLbl="node3" presStyleIdx="3" presStyleCnt="10"/>
      <dgm:spPr/>
    </dgm:pt>
    <dgm:pt modelId="{03FB9BDE-2846-46A9-9452-6FD6DC77019C}" type="pres">
      <dgm:prSet presAssocID="{A925DDC6-2F3A-41B6-97AE-FE7423CD6E0B}" presName="hierChild3" presStyleCnt="0"/>
      <dgm:spPr/>
    </dgm:pt>
    <dgm:pt modelId="{7C131CE3-34A9-4000-9D4C-A22310A60C55}" type="pres">
      <dgm:prSet presAssocID="{D6D7B43D-58FA-4BF4-A077-A378D1D88181}" presName="Name19" presStyleLbl="parChTrans1D3" presStyleIdx="4" presStyleCnt="10"/>
      <dgm:spPr/>
    </dgm:pt>
    <dgm:pt modelId="{53FBA096-CCF4-44AA-A31D-211A21CE9C86}" type="pres">
      <dgm:prSet presAssocID="{0338ADD0-8452-41F5-A954-D2611096DDA5}" presName="Name21" presStyleCnt="0"/>
      <dgm:spPr/>
    </dgm:pt>
    <dgm:pt modelId="{F076A689-1934-4341-BCBA-CE1F4E6A034D}" type="pres">
      <dgm:prSet presAssocID="{0338ADD0-8452-41F5-A954-D2611096DDA5}" presName="level2Shape" presStyleLbl="node3" presStyleIdx="4" presStyleCnt="10"/>
      <dgm:spPr/>
    </dgm:pt>
    <dgm:pt modelId="{0261193A-20F7-4A13-B160-A63E8CA2BEFB}" type="pres">
      <dgm:prSet presAssocID="{0338ADD0-8452-41F5-A954-D2611096DDA5}" presName="hierChild3" presStyleCnt="0"/>
      <dgm:spPr/>
    </dgm:pt>
    <dgm:pt modelId="{83E851A6-ECA1-49FE-9B3D-24762DD89AA4}" type="pres">
      <dgm:prSet presAssocID="{3AC69E22-ACE9-4057-B912-F1DBB1D48330}" presName="Name19" presStyleLbl="parChTrans1D2" presStyleIdx="2" presStyleCnt="7"/>
      <dgm:spPr/>
    </dgm:pt>
    <dgm:pt modelId="{11D7C339-A8F8-4A23-B470-FC6431CEFE84}" type="pres">
      <dgm:prSet presAssocID="{BE3BBC2F-27F8-4497-B583-32668E3B9C3D}" presName="Name21" presStyleCnt="0"/>
      <dgm:spPr/>
    </dgm:pt>
    <dgm:pt modelId="{EF9D6E7F-BC16-48E1-8348-94C5C7F6CD5A}" type="pres">
      <dgm:prSet presAssocID="{BE3BBC2F-27F8-4497-B583-32668E3B9C3D}" presName="level2Shape" presStyleLbl="node2" presStyleIdx="0" presStyleCnt="1"/>
      <dgm:spPr/>
    </dgm:pt>
    <dgm:pt modelId="{79069205-67A7-4DBB-BC08-2116DDA07A08}" type="pres">
      <dgm:prSet presAssocID="{BE3BBC2F-27F8-4497-B583-32668E3B9C3D}" presName="hierChild3" presStyleCnt="0"/>
      <dgm:spPr/>
    </dgm:pt>
    <dgm:pt modelId="{4BC21206-3F0E-4387-AADF-188355B05F5C}" type="pres">
      <dgm:prSet presAssocID="{A98D70D6-C6D3-4896-A125-8A6777837FF8}" presName="Name19" presStyleLbl="parChTrans1D3" presStyleIdx="5" presStyleCnt="10"/>
      <dgm:spPr/>
    </dgm:pt>
    <dgm:pt modelId="{ACA08300-283D-4547-ACF8-C3F42DDAC886}" type="pres">
      <dgm:prSet presAssocID="{C0B6DD2A-EB29-405A-904D-1A2BDB9DFBEA}" presName="Name21" presStyleCnt="0"/>
      <dgm:spPr/>
    </dgm:pt>
    <dgm:pt modelId="{BE675F21-D8ED-4208-8581-13A550BF91C6}" type="pres">
      <dgm:prSet presAssocID="{C0B6DD2A-EB29-405A-904D-1A2BDB9DFBEA}" presName="level2Shape" presStyleLbl="node3" presStyleIdx="5" presStyleCnt="10"/>
      <dgm:spPr/>
    </dgm:pt>
    <dgm:pt modelId="{24C6437A-02E9-4C47-BE36-0C742B760D24}" type="pres">
      <dgm:prSet presAssocID="{C0B6DD2A-EB29-405A-904D-1A2BDB9DFBEA}" presName="hierChild3" presStyleCnt="0"/>
      <dgm:spPr/>
    </dgm:pt>
    <dgm:pt modelId="{7A45E953-AE73-4429-8FE5-5C6B780ADAC2}" type="pres">
      <dgm:prSet presAssocID="{62391A51-ED69-42A6-BA51-52500D6612EC}" presName="Name19" presStyleLbl="parChTrans1D2" presStyleIdx="3" presStyleCnt="7"/>
      <dgm:spPr/>
    </dgm:pt>
    <dgm:pt modelId="{F5D4DDC7-C1CF-4EED-95DF-5098159AC573}" type="pres">
      <dgm:prSet presAssocID="{0D8507E4-8089-4732-A161-B220470246CB}" presName="Name21" presStyleCnt="0"/>
      <dgm:spPr/>
    </dgm:pt>
    <dgm:pt modelId="{539A80ED-68B1-4330-945F-CCDB93BB4C3C}" type="pres">
      <dgm:prSet presAssocID="{0D8507E4-8089-4732-A161-B220470246CB}" presName="level2Shape" presStyleLbl="asst1" presStyleIdx="2" presStyleCnt="6"/>
      <dgm:spPr/>
    </dgm:pt>
    <dgm:pt modelId="{8B20B351-0002-4A6B-9D21-72C75388EF31}" type="pres">
      <dgm:prSet presAssocID="{0D8507E4-8089-4732-A161-B220470246CB}" presName="hierChild3" presStyleCnt="0"/>
      <dgm:spPr/>
    </dgm:pt>
    <dgm:pt modelId="{640C6FC5-A141-4138-8740-ED1B1DD08372}" type="pres">
      <dgm:prSet presAssocID="{B42D0A9D-75DC-4536-BB14-E3576964D70F}" presName="Name19" presStyleLbl="parChTrans1D3" presStyleIdx="6" presStyleCnt="10"/>
      <dgm:spPr/>
    </dgm:pt>
    <dgm:pt modelId="{51777E37-9207-4AF9-B0F0-93C4C3E85844}" type="pres">
      <dgm:prSet presAssocID="{775EE25B-EB04-49CE-8BED-64867627A91A}" presName="Name21" presStyleCnt="0"/>
      <dgm:spPr/>
    </dgm:pt>
    <dgm:pt modelId="{B816EF8E-1B62-44F1-BE18-58C8B6243D8A}" type="pres">
      <dgm:prSet presAssocID="{775EE25B-EB04-49CE-8BED-64867627A91A}" presName="level2Shape" presStyleLbl="node3" presStyleIdx="6" presStyleCnt="10"/>
      <dgm:spPr/>
    </dgm:pt>
    <dgm:pt modelId="{747EC450-E962-42C8-AE1C-F8C6F6A30ECC}" type="pres">
      <dgm:prSet presAssocID="{775EE25B-EB04-49CE-8BED-64867627A91A}" presName="hierChild3" presStyleCnt="0"/>
      <dgm:spPr/>
    </dgm:pt>
    <dgm:pt modelId="{7C1165B9-B590-4B97-85D1-978B557C2DD7}" type="pres">
      <dgm:prSet presAssocID="{7A2338E5-1A4F-434C-8BE4-E4C957515E33}" presName="Name19" presStyleLbl="parChTrans1D2" presStyleIdx="4" presStyleCnt="7"/>
      <dgm:spPr/>
    </dgm:pt>
    <dgm:pt modelId="{237EB147-3D02-424D-8DB0-C0D5C387E175}" type="pres">
      <dgm:prSet presAssocID="{6325D795-7352-47DB-9EFE-4353FBFD575E}" presName="Name21" presStyleCnt="0"/>
      <dgm:spPr/>
    </dgm:pt>
    <dgm:pt modelId="{B1CD966D-5B9F-4A7E-BF0E-B65931D90BB9}" type="pres">
      <dgm:prSet presAssocID="{6325D795-7352-47DB-9EFE-4353FBFD575E}" presName="level2Shape" presStyleLbl="asst1" presStyleIdx="3" presStyleCnt="6" custScaleX="121684"/>
      <dgm:spPr/>
    </dgm:pt>
    <dgm:pt modelId="{FC6C7249-F2E3-468C-AB62-95119EA09DFE}" type="pres">
      <dgm:prSet presAssocID="{6325D795-7352-47DB-9EFE-4353FBFD575E}" presName="hierChild3" presStyleCnt="0"/>
      <dgm:spPr/>
    </dgm:pt>
    <dgm:pt modelId="{C6888B77-0015-4850-9D1D-FEC543518B27}" type="pres">
      <dgm:prSet presAssocID="{CF7C13F9-97BD-45B4-A5D5-B37244185AB7}" presName="Name19" presStyleLbl="parChTrans1D3" presStyleIdx="7" presStyleCnt="10"/>
      <dgm:spPr/>
    </dgm:pt>
    <dgm:pt modelId="{6CE0D09C-3800-425B-98A8-1F13D8FEC18A}" type="pres">
      <dgm:prSet presAssocID="{FEB806F3-D42B-4E51-BBB0-892AA8415625}" presName="Name21" presStyleCnt="0"/>
      <dgm:spPr/>
    </dgm:pt>
    <dgm:pt modelId="{3CB65848-A970-4B64-85B1-242AE591D3A9}" type="pres">
      <dgm:prSet presAssocID="{FEB806F3-D42B-4E51-BBB0-892AA8415625}" presName="level2Shape" presStyleLbl="node3" presStyleIdx="7" presStyleCnt="10"/>
      <dgm:spPr/>
    </dgm:pt>
    <dgm:pt modelId="{CEBB901C-C0AC-45A8-A41E-4BE2A439FB8D}" type="pres">
      <dgm:prSet presAssocID="{FEB806F3-D42B-4E51-BBB0-892AA8415625}" presName="hierChild3" presStyleCnt="0"/>
      <dgm:spPr/>
    </dgm:pt>
    <dgm:pt modelId="{E02FFCCF-EC57-40CA-AFF7-98C58F5DB31C}" type="pres">
      <dgm:prSet presAssocID="{C68C97EB-9076-447E-88CD-434C3C79A028}" presName="Name19" presStyleLbl="parChTrans1D2" presStyleIdx="5" presStyleCnt="7"/>
      <dgm:spPr/>
    </dgm:pt>
    <dgm:pt modelId="{9AFFFAF7-1B20-4445-BFB1-BF64000E2167}" type="pres">
      <dgm:prSet presAssocID="{D60626AB-932A-41DE-8C12-037BA090458C}" presName="Name21" presStyleCnt="0"/>
      <dgm:spPr/>
    </dgm:pt>
    <dgm:pt modelId="{0337BD87-B0D9-491A-9BFC-28696EA30CA0}" type="pres">
      <dgm:prSet presAssocID="{D60626AB-932A-41DE-8C12-037BA090458C}" presName="level2Shape" presStyleLbl="asst1" presStyleIdx="4" presStyleCnt="6"/>
      <dgm:spPr/>
    </dgm:pt>
    <dgm:pt modelId="{F5805850-C71D-48BE-A5B5-7ED320E68D91}" type="pres">
      <dgm:prSet presAssocID="{D60626AB-932A-41DE-8C12-037BA090458C}" presName="hierChild3" presStyleCnt="0"/>
      <dgm:spPr/>
    </dgm:pt>
    <dgm:pt modelId="{D9827991-51CC-4053-A89C-10046C73838E}" type="pres">
      <dgm:prSet presAssocID="{B6501C92-63C9-43DE-9E3F-403BA5A53ACF}" presName="Name19" presStyleLbl="parChTrans1D3" presStyleIdx="8" presStyleCnt="10"/>
      <dgm:spPr/>
    </dgm:pt>
    <dgm:pt modelId="{CA28E0EE-AECE-4C1F-9DC7-FD8607A691F0}" type="pres">
      <dgm:prSet presAssocID="{C3238F8B-B10D-4988-827B-C7890BE1E47C}" presName="Name21" presStyleCnt="0"/>
      <dgm:spPr/>
    </dgm:pt>
    <dgm:pt modelId="{E4489A5D-AC18-4B37-8F73-A600CAC0A426}" type="pres">
      <dgm:prSet presAssocID="{C3238F8B-B10D-4988-827B-C7890BE1E47C}" presName="level2Shape" presStyleLbl="node3" presStyleIdx="8" presStyleCnt="10"/>
      <dgm:spPr/>
    </dgm:pt>
    <dgm:pt modelId="{C0449E5A-1E0B-4EC4-9931-76023038BF62}" type="pres">
      <dgm:prSet presAssocID="{C3238F8B-B10D-4988-827B-C7890BE1E47C}" presName="hierChild3" presStyleCnt="0"/>
      <dgm:spPr/>
    </dgm:pt>
    <dgm:pt modelId="{10C0582E-26CA-4D48-A64D-E7320B42CAFD}" type="pres">
      <dgm:prSet presAssocID="{EF171F04-D90F-40DA-9058-61D0B048872A}" presName="Name19" presStyleLbl="parChTrans1D2" presStyleIdx="6" presStyleCnt="7"/>
      <dgm:spPr/>
    </dgm:pt>
    <dgm:pt modelId="{A08AA6E7-0582-4194-9FA4-ABD3819A5E31}" type="pres">
      <dgm:prSet presAssocID="{EA1D8318-613F-47B5-8B31-9515E9C4F978}" presName="Name21" presStyleCnt="0"/>
      <dgm:spPr/>
    </dgm:pt>
    <dgm:pt modelId="{94507942-2A3F-4003-AC1E-F124474E2CA2}" type="pres">
      <dgm:prSet presAssocID="{EA1D8318-613F-47B5-8B31-9515E9C4F978}" presName="level2Shape" presStyleLbl="asst1" presStyleIdx="5" presStyleCnt="6"/>
      <dgm:spPr/>
    </dgm:pt>
    <dgm:pt modelId="{CFF124BD-819F-48BE-BEE1-FFE9BBAD8B3B}" type="pres">
      <dgm:prSet presAssocID="{EA1D8318-613F-47B5-8B31-9515E9C4F978}" presName="hierChild3" presStyleCnt="0"/>
      <dgm:spPr/>
    </dgm:pt>
    <dgm:pt modelId="{021810F7-3EF6-4397-A34C-D3EC9AB3E369}" type="pres">
      <dgm:prSet presAssocID="{065FB0BA-F4DD-4BFC-A10F-AEAC3E76CA7D}" presName="Name19" presStyleLbl="parChTrans1D3" presStyleIdx="9" presStyleCnt="10"/>
      <dgm:spPr/>
    </dgm:pt>
    <dgm:pt modelId="{69D007FE-0C11-4B0A-87FB-2198E4C03C46}" type="pres">
      <dgm:prSet presAssocID="{BD69426B-04E1-4FE6-BDCF-E2BECF38DAA0}" presName="Name21" presStyleCnt="0"/>
      <dgm:spPr/>
    </dgm:pt>
    <dgm:pt modelId="{80BC5231-B756-4639-8081-2377147B3C66}" type="pres">
      <dgm:prSet presAssocID="{BD69426B-04E1-4FE6-BDCF-E2BECF38DAA0}" presName="level2Shape" presStyleLbl="node3" presStyleIdx="9" presStyleCnt="10"/>
      <dgm:spPr/>
    </dgm:pt>
    <dgm:pt modelId="{CD1969A1-FF6A-4916-A2CE-C18C2088977F}" type="pres">
      <dgm:prSet presAssocID="{BD69426B-04E1-4FE6-BDCF-E2BECF38DAA0}" presName="hierChild3" presStyleCnt="0"/>
      <dgm:spPr/>
    </dgm:pt>
    <dgm:pt modelId="{751095D7-2A62-4B3D-A221-C08BE93C7D36}" type="pres">
      <dgm:prSet presAssocID="{4A631E0A-FFF3-4E40-ACD5-8A5475C56504}" presName="bgShapesFlow" presStyleCnt="0"/>
      <dgm:spPr/>
    </dgm:pt>
  </dgm:ptLst>
  <dgm:cxnLst>
    <dgm:cxn modelId="{92EF8A01-A085-41EE-A854-E24D9B020DDA}" type="presOf" srcId="{4A631E0A-FFF3-4E40-ACD5-8A5475C56504}" destId="{DD6FC6FA-E1F9-453A-9559-9CA3249C2EA1}" srcOrd="0" destOrd="0" presId="urn:microsoft.com/office/officeart/2005/8/layout/hierarchy6"/>
    <dgm:cxn modelId="{41F08702-54D5-4A83-858E-FAA3DCD3EBA1}" type="presOf" srcId="{863BD7FA-3EB9-4591-87CE-AAE0B52E4D2A}" destId="{419FE33A-A341-45D1-BDA5-5086FDD415D3}" srcOrd="0" destOrd="0" presId="urn:microsoft.com/office/officeart/2005/8/layout/hierarchy6"/>
    <dgm:cxn modelId="{A6CD0209-BED8-42FA-A913-153D52F982FB}" type="presOf" srcId="{B0A1C5C8-48FC-43ED-9D60-994B9C53BCCD}" destId="{A52EE71F-397C-42B9-8F62-002FE1DD9950}" srcOrd="0" destOrd="0" presId="urn:microsoft.com/office/officeart/2005/8/layout/hierarchy6"/>
    <dgm:cxn modelId="{64D4590F-9197-42BF-9222-F073A4717717}" type="presOf" srcId="{5B199477-54FC-434D-9B7E-C608FBB9B36E}" destId="{D70C36D0-79FB-4B11-ACCA-9E3EEDB81FBB}" srcOrd="0" destOrd="0" presId="urn:microsoft.com/office/officeart/2005/8/layout/hierarchy6"/>
    <dgm:cxn modelId="{44849D14-6553-4D0B-BEF0-315A7A829DAE}" srcId="{0D8507E4-8089-4732-A161-B220470246CB}" destId="{775EE25B-EB04-49CE-8BED-64867627A91A}" srcOrd="0" destOrd="0" parTransId="{B42D0A9D-75DC-4536-BB14-E3576964D70F}" sibTransId="{4F350702-2891-44AA-812D-C382C6FAFC05}"/>
    <dgm:cxn modelId="{9F507C21-C2DC-4BDB-BEAB-4EBCE794B10D}" srcId="{BE3BBC2F-27F8-4497-B583-32668E3B9C3D}" destId="{C0B6DD2A-EB29-405A-904D-1A2BDB9DFBEA}" srcOrd="0" destOrd="0" parTransId="{A98D70D6-C6D3-4896-A125-8A6777837FF8}" sibTransId="{778EF1EE-11CB-4236-B394-B3429F4F0800}"/>
    <dgm:cxn modelId="{09354D23-BBDB-453A-9C24-6D98CB37B7FC}" srcId="{F4DEF288-25FC-41EF-937E-4AC4A1EE881D}" destId="{6325D795-7352-47DB-9EFE-4353FBFD575E}" srcOrd="4" destOrd="0" parTransId="{7A2338E5-1A4F-434C-8BE4-E4C957515E33}" sibTransId="{8549981B-5D73-476B-8A87-72FD19E128CC}"/>
    <dgm:cxn modelId="{2C612325-DF20-4BC0-8F54-8ED6F923F84B}" type="presOf" srcId="{0D8507E4-8089-4732-A161-B220470246CB}" destId="{539A80ED-68B1-4330-945F-CCDB93BB4C3C}" srcOrd="0" destOrd="0" presId="urn:microsoft.com/office/officeart/2005/8/layout/hierarchy6"/>
    <dgm:cxn modelId="{E2DF4B29-8DE9-4723-952E-CFCDDBC8D8E4}" srcId="{E357A591-F10F-435E-9966-B65B69820C62}" destId="{49FA521A-CF41-477D-9FE8-148B2A27D423}" srcOrd="1" destOrd="0" parTransId="{FF023B8F-4708-4448-B086-909F411971F6}" sibTransId="{8748C236-0647-4A8D-AE6F-25936B9CDA81}"/>
    <dgm:cxn modelId="{5021642A-5725-44E9-8438-D2AA11C73D6D}" type="presOf" srcId="{C0B6DD2A-EB29-405A-904D-1A2BDB9DFBEA}" destId="{BE675F21-D8ED-4208-8581-13A550BF91C6}" srcOrd="0" destOrd="0" presId="urn:microsoft.com/office/officeart/2005/8/layout/hierarchy6"/>
    <dgm:cxn modelId="{0F29AA2B-8396-42CC-83B3-86AA864186DF}" type="presOf" srcId="{C3238F8B-B10D-4988-827B-C7890BE1E47C}" destId="{E4489A5D-AC18-4B37-8F73-A600CAC0A426}" srcOrd="0" destOrd="0" presId="urn:microsoft.com/office/officeart/2005/8/layout/hierarchy6"/>
    <dgm:cxn modelId="{388FFE2B-66A8-42F0-83F3-003B1E16D593}" srcId="{5B199477-54FC-434D-9B7E-C608FBB9B36E}" destId="{A925DDC6-2F3A-41B6-97AE-FE7423CD6E0B}" srcOrd="0" destOrd="0" parTransId="{E9D0F217-4758-43A3-97F3-AD6BDD6429EE}" sibTransId="{62DB4D95-78F6-4802-99B2-2F7B86DDB781}"/>
    <dgm:cxn modelId="{9213482D-BCC8-4C55-9D3D-865F44B6D83F}" srcId="{F4DEF288-25FC-41EF-937E-4AC4A1EE881D}" destId="{BE3BBC2F-27F8-4497-B583-32668E3B9C3D}" srcOrd="2" destOrd="0" parTransId="{3AC69E22-ACE9-4057-B912-F1DBB1D48330}" sibTransId="{A7607A25-BCF3-4CAA-BA33-55702DB8F3C3}"/>
    <dgm:cxn modelId="{EB18422F-EB7F-4558-BE83-F48D3BE99366}" type="presOf" srcId="{F4DEF288-25FC-41EF-937E-4AC4A1EE881D}" destId="{A024D817-24A6-44C1-945A-1B5568D0E2B1}" srcOrd="0" destOrd="0" presId="urn:microsoft.com/office/officeart/2005/8/layout/hierarchy6"/>
    <dgm:cxn modelId="{A2C59437-ECBF-4A0D-9924-27C94071DD98}" type="presOf" srcId="{BC92D128-D7A9-4FBC-B345-404204D71966}" destId="{34E1EE3C-7E91-4317-B54C-66A5213E4B77}" srcOrd="0" destOrd="0" presId="urn:microsoft.com/office/officeart/2005/8/layout/hierarchy6"/>
    <dgm:cxn modelId="{6C13C738-21E7-459C-9CED-D6EEBED12EE7}" type="presOf" srcId="{6325D795-7352-47DB-9EFE-4353FBFD575E}" destId="{B1CD966D-5B9F-4A7E-BF0E-B65931D90BB9}" srcOrd="0" destOrd="0" presId="urn:microsoft.com/office/officeart/2005/8/layout/hierarchy6"/>
    <dgm:cxn modelId="{DF4CBC39-7545-4959-ABA1-3EC311F7BFD7}" type="presOf" srcId="{BA3D40BE-E11A-4CE3-965E-B6EDD0864C08}" destId="{DC285D1E-E993-4F41-8222-E9196AFB2E78}" srcOrd="0" destOrd="0" presId="urn:microsoft.com/office/officeart/2005/8/layout/hierarchy6"/>
    <dgm:cxn modelId="{3D2E9461-0C54-40E3-8B2E-0CC46A928675}" type="presOf" srcId="{7A2338E5-1A4F-434C-8BE4-E4C957515E33}" destId="{7C1165B9-B590-4B97-85D1-978B557C2DD7}" srcOrd="0" destOrd="0" presId="urn:microsoft.com/office/officeart/2005/8/layout/hierarchy6"/>
    <dgm:cxn modelId="{A5E46D46-BB17-4099-9A83-06F7CB5B5B91}" type="presOf" srcId="{E9D0F217-4758-43A3-97F3-AD6BDD6429EE}" destId="{30798808-5A35-4CE3-A4C4-DCF327BB3D3E}" srcOrd="0" destOrd="0" presId="urn:microsoft.com/office/officeart/2005/8/layout/hierarchy6"/>
    <dgm:cxn modelId="{D9C9094C-541C-440E-8E46-1A7CD558C27F}" type="presOf" srcId="{B42D0A9D-75DC-4536-BB14-E3576964D70F}" destId="{640C6FC5-A141-4138-8740-ED1B1DD08372}" srcOrd="0" destOrd="0" presId="urn:microsoft.com/office/officeart/2005/8/layout/hierarchy6"/>
    <dgm:cxn modelId="{0968146C-DD73-4331-9516-45E6DBAE86BF}" srcId="{EA1D8318-613F-47B5-8B31-9515E9C4F978}" destId="{BD69426B-04E1-4FE6-BDCF-E2BECF38DAA0}" srcOrd="0" destOrd="0" parTransId="{065FB0BA-F4DD-4BFC-A10F-AEAC3E76CA7D}" sibTransId="{6041D148-05E6-4C0F-8424-ACAD1AB5D2AD}"/>
    <dgm:cxn modelId="{35386A6D-9969-417C-960B-A94233DB72F8}" type="presOf" srcId="{E357A591-F10F-435E-9966-B65B69820C62}" destId="{AAC8C2E3-B28B-4DEA-9231-9A72728510FD}" srcOrd="0" destOrd="0" presId="urn:microsoft.com/office/officeart/2005/8/layout/hierarchy6"/>
    <dgm:cxn modelId="{FE2AAE4F-1512-4E11-ABE3-6775EC940FE3}" srcId="{E357A591-F10F-435E-9966-B65B69820C62}" destId="{BC92D128-D7A9-4FBC-B345-404204D71966}" srcOrd="0" destOrd="0" parTransId="{4DB99011-274E-4C03-9FF4-9FE1A35DF7EB}" sibTransId="{9D7757F1-3CCD-4622-B23B-9F4FAAA33C0E}"/>
    <dgm:cxn modelId="{67071C53-FB8C-4594-8CB3-2DC8F1D4395D}" type="presOf" srcId="{4DB99011-274E-4C03-9FF4-9FE1A35DF7EB}" destId="{3BBF97F9-43FE-44A6-BBB7-31378F08EC47}" srcOrd="0" destOrd="0" presId="urn:microsoft.com/office/officeart/2005/8/layout/hierarchy6"/>
    <dgm:cxn modelId="{2688E17B-9484-4726-8C8C-71EDFCFD94B2}" srcId="{6325D795-7352-47DB-9EFE-4353FBFD575E}" destId="{FEB806F3-D42B-4E51-BBB0-892AA8415625}" srcOrd="0" destOrd="0" parTransId="{CF7C13F9-97BD-45B4-A5D5-B37244185AB7}" sibTransId="{7901F922-DC94-455A-A834-5CDF528726E3}"/>
    <dgm:cxn modelId="{E7340383-3803-46FB-A015-E146C4CC3C6B}" type="presOf" srcId="{EF171F04-D90F-40DA-9058-61D0B048872A}" destId="{10C0582E-26CA-4D48-A64D-E7320B42CAFD}" srcOrd="0" destOrd="0" presId="urn:microsoft.com/office/officeart/2005/8/layout/hierarchy6"/>
    <dgm:cxn modelId="{5C08A583-C2C6-4AFB-9717-8E5600C528E8}" srcId="{F4DEF288-25FC-41EF-937E-4AC4A1EE881D}" destId="{D60626AB-932A-41DE-8C12-037BA090458C}" srcOrd="5" destOrd="0" parTransId="{C68C97EB-9076-447E-88CD-434C3C79A028}" sibTransId="{A00904B9-605D-4D82-BA98-42846C619283}"/>
    <dgm:cxn modelId="{5CF99F8F-91F7-429A-AD47-4440A5A9E5D8}" srcId="{E357A591-F10F-435E-9966-B65B69820C62}" destId="{863BD7FA-3EB9-4591-87CE-AAE0B52E4D2A}" srcOrd="2" destOrd="0" parTransId="{97876E11-5316-463D-AE6B-69481A311AE9}" sibTransId="{23C1884F-7E05-496E-8220-EFD7C2193EC9}"/>
    <dgm:cxn modelId="{D9B1BE93-1835-4159-8B25-7D9A309BE1BB}" srcId="{5B199477-54FC-434D-9B7E-C608FBB9B36E}" destId="{0338ADD0-8452-41F5-A954-D2611096DDA5}" srcOrd="1" destOrd="0" parTransId="{D6D7B43D-58FA-4BF4-A077-A378D1D88181}" sibTransId="{87DDFF31-E6A1-4526-BF22-10DB7F3FE8F9}"/>
    <dgm:cxn modelId="{9A0DF997-BE48-4F22-9526-EA9A5A81BAD1}" srcId="{4A631E0A-FFF3-4E40-ACD5-8A5475C56504}" destId="{F4DEF288-25FC-41EF-937E-4AC4A1EE881D}" srcOrd="0" destOrd="0" parTransId="{D8763564-11F1-4CFA-9948-2F2FCC676591}" sibTransId="{B3B93D85-0B92-4D15-B506-DD51DBF38C32}"/>
    <dgm:cxn modelId="{54713BA4-5111-4587-A8DF-801AF0FBB1CD}" type="presOf" srcId="{A925DDC6-2F3A-41B6-97AE-FE7423CD6E0B}" destId="{0D997F46-9A2E-45F9-80B5-DE166D2719A7}" srcOrd="0" destOrd="0" presId="urn:microsoft.com/office/officeart/2005/8/layout/hierarchy6"/>
    <dgm:cxn modelId="{AF3F6FAA-BA50-45B5-9F79-AFDC22C83CBC}" type="presOf" srcId="{49FA521A-CF41-477D-9FE8-148B2A27D423}" destId="{B1A70F0E-94CC-4017-B3BE-5200DD5DADF0}" srcOrd="0" destOrd="0" presId="urn:microsoft.com/office/officeart/2005/8/layout/hierarchy6"/>
    <dgm:cxn modelId="{AD25AAB0-F388-488B-974A-CEC30C50C807}" type="presOf" srcId="{0338ADD0-8452-41F5-A954-D2611096DDA5}" destId="{F076A689-1934-4341-BCBA-CE1F4E6A034D}" srcOrd="0" destOrd="0" presId="urn:microsoft.com/office/officeart/2005/8/layout/hierarchy6"/>
    <dgm:cxn modelId="{579A20B6-183C-4E01-97A3-DBC8A9E73957}" srcId="{D60626AB-932A-41DE-8C12-037BA090458C}" destId="{C3238F8B-B10D-4988-827B-C7890BE1E47C}" srcOrd="0" destOrd="0" parTransId="{B6501C92-63C9-43DE-9E3F-403BA5A53ACF}" sibTransId="{2CB5BD4C-6CD9-4AFC-8538-868DEADBB554}"/>
    <dgm:cxn modelId="{6F2CC9B6-145A-4A84-84F6-FFCDE50FB85A}" srcId="{F4DEF288-25FC-41EF-937E-4AC4A1EE881D}" destId="{EA1D8318-613F-47B5-8B31-9515E9C4F978}" srcOrd="6" destOrd="0" parTransId="{EF171F04-D90F-40DA-9058-61D0B048872A}" sibTransId="{022E8B52-66C1-451E-A53F-50226999C9DE}"/>
    <dgm:cxn modelId="{7AF811B9-10F7-474B-B3E2-C10A5932A4D5}" type="presOf" srcId="{97876E11-5316-463D-AE6B-69481A311AE9}" destId="{14DA7036-3F21-4D1D-B439-D807BD0BF95F}" srcOrd="0" destOrd="0" presId="urn:microsoft.com/office/officeart/2005/8/layout/hierarchy6"/>
    <dgm:cxn modelId="{D0177AB9-A1D0-4E7E-8966-82F41196C853}" srcId="{F4DEF288-25FC-41EF-937E-4AC4A1EE881D}" destId="{0D8507E4-8089-4732-A161-B220470246CB}" srcOrd="3" destOrd="0" parTransId="{62391A51-ED69-42A6-BA51-52500D6612EC}" sibTransId="{1DD0D961-B286-421D-857E-F5DE24F32BD8}"/>
    <dgm:cxn modelId="{9FB03CBF-9469-4E44-A2D0-F4F462B3FB12}" type="presOf" srcId="{065FB0BA-F4DD-4BFC-A10F-AEAC3E76CA7D}" destId="{021810F7-3EF6-4397-A34C-D3EC9AB3E369}" srcOrd="0" destOrd="0" presId="urn:microsoft.com/office/officeart/2005/8/layout/hierarchy6"/>
    <dgm:cxn modelId="{3C9736C2-F94C-4ACD-A54D-804569B38283}" type="presOf" srcId="{FEB806F3-D42B-4E51-BBB0-892AA8415625}" destId="{3CB65848-A970-4B64-85B1-242AE591D3A9}" srcOrd="0" destOrd="0" presId="urn:microsoft.com/office/officeart/2005/8/layout/hierarchy6"/>
    <dgm:cxn modelId="{43399EC2-D204-4C17-8562-C8C0E34EDA1A}" type="presOf" srcId="{D6D7B43D-58FA-4BF4-A077-A378D1D88181}" destId="{7C131CE3-34A9-4000-9D4C-A22310A60C55}" srcOrd="0" destOrd="0" presId="urn:microsoft.com/office/officeart/2005/8/layout/hierarchy6"/>
    <dgm:cxn modelId="{0A4E31C3-F5DD-4996-ADBE-79E15F5CE1ED}" type="presOf" srcId="{FF023B8F-4708-4448-B086-909F411971F6}" destId="{E0A1C951-4575-4F4F-BDED-CA7DCCFF7213}" srcOrd="0" destOrd="0" presId="urn:microsoft.com/office/officeart/2005/8/layout/hierarchy6"/>
    <dgm:cxn modelId="{3503CAC5-9A16-403E-B3EA-6F33323FB298}" type="presOf" srcId="{B6501C92-63C9-43DE-9E3F-403BA5A53ACF}" destId="{D9827991-51CC-4053-A89C-10046C73838E}" srcOrd="0" destOrd="0" presId="urn:microsoft.com/office/officeart/2005/8/layout/hierarchy6"/>
    <dgm:cxn modelId="{CD4CB2D2-7F91-4D39-AF73-77ED0C96606D}" type="presOf" srcId="{BD69426B-04E1-4FE6-BDCF-E2BECF38DAA0}" destId="{80BC5231-B756-4639-8081-2377147B3C66}" srcOrd="0" destOrd="0" presId="urn:microsoft.com/office/officeart/2005/8/layout/hierarchy6"/>
    <dgm:cxn modelId="{5448E2D5-91D2-4F7D-986A-001FE431E9E9}" type="presOf" srcId="{BE3BBC2F-27F8-4497-B583-32668E3B9C3D}" destId="{EF9D6E7F-BC16-48E1-8348-94C5C7F6CD5A}" srcOrd="0" destOrd="0" presId="urn:microsoft.com/office/officeart/2005/8/layout/hierarchy6"/>
    <dgm:cxn modelId="{9804A9D6-4AC4-4CA3-A812-6E897BA3DDE5}" type="presOf" srcId="{A98D70D6-C6D3-4896-A125-8A6777837FF8}" destId="{4BC21206-3F0E-4387-AADF-188355B05F5C}" srcOrd="0" destOrd="0" presId="urn:microsoft.com/office/officeart/2005/8/layout/hierarchy6"/>
    <dgm:cxn modelId="{F3A442D8-732E-47D3-BE9F-052394192233}" srcId="{F4DEF288-25FC-41EF-937E-4AC4A1EE881D}" destId="{E357A591-F10F-435E-9966-B65B69820C62}" srcOrd="0" destOrd="0" parTransId="{BA3D40BE-E11A-4CE3-965E-B6EDD0864C08}" sibTransId="{5E21397E-E21B-4B4F-AAC3-4F4F2E6D4484}"/>
    <dgm:cxn modelId="{284F40DA-B17C-488A-B00D-2EE773BAA2D1}" type="presOf" srcId="{CF7C13F9-97BD-45B4-A5D5-B37244185AB7}" destId="{C6888B77-0015-4850-9D1D-FEC543518B27}" srcOrd="0" destOrd="0" presId="urn:microsoft.com/office/officeart/2005/8/layout/hierarchy6"/>
    <dgm:cxn modelId="{5497D5E2-3A7A-494D-A562-84F4A23E8061}" type="presOf" srcId="{775EE25B-EB04-49CE-8BED-64867627A91A}" destId="{B816EF8E-1B62-44F1-BE18-58C8B6243D8A}" srcOrd="0" destOrd="0" presId="urn:microsoft.com/office/officeart/2005/8/layout/hierarchy6"/>
    <dgm:cxn modelId="{77EDEEE2-755C-4B83-A206-8EF545B6D3AA}" type="presOf" srcId="{D60626AB-932A-41DE-8C12-037BA090458C}" destId="{0337BD87-B0D9-491A-9BFC-28696EA30CA0}" srcOrd="0" destOrd="0" presId="urn:microsoft.com/office/officeart/2005/8/layout/hierarchy6"/>
    <dgm:cxn modelId="{F0AE8FEB-5D75-4153-838B-D3F3B9DD3000}" srcId="{F4DEF288-25FC-41EF-937E-4AC4A1EE881D}" destId="{5B199477-54FC-434D-9B7E-C608FBB9B36E}" srcOrd="1" destOrd="0" parTransId="{B0A1C5C8-48FC-43ED-9D60-994B9C53BCCD}" sibTransId="{190AE58E-4D85-4076-8EEB-F0633D73DAE5}"/>
    <dgm:cxn modelId="{222D3BEE-83E6-417B-BEB0-626AD65DEACC}" type="presOf" srcId="{62391A51-ED69-42A6-BA51-52500D6612EC}" destId="{7A45E953-AE73-4429-8FE5-5C6B780ADAC2}" srcOrd="0" destOrd="0" presId="urn:microsoft.com/office/officeart/2005/8/layout/hierarchy6"/>
    <dgm:cxn modelId="{A5CD4EF3-DE4C-49F1-AE01-33C832D5E600}" type="presOf" srcId="{3AC69E22-ACE9-4057-B912-F1DBB1D48330}" destId="{83E851A6-ECA1-49FE-9B3D-24762DD89AA4}" srcOrd="0" destOrd="0" presId="urn:microsoft.com/office/officeart/2005/8/layout/hierarchy6"/>
    <dgm:cxn modelId="{87DBC6F6-D62A-4363-BC48-1175359D65FA}" type="presOf" srcId="{C68C97EB-9076-447E-88CD-434C3C79A028}" destId="{E02FFCCF-EC57-40CA-AFF7-98C58F5DB31C}" srcOrd="0" destOrd="0" presId="urn:microsoft.com/office/officeart/2005/8/layout/hierarchy6"/>
    <dgm:cxn modelId="{63A64AFC-CB05-4C1F-AAF3-8E08EA481E0A}" type="presOf" srcId="{EA1D8318-613F-47B5-8B31-9515E9C4F978}" destId="{94507942-2A3F-4003-AC1E-F124474E2CA2}" srcOrd="0" destOrd="0" presId="urn:microsoft.com/office/officeart/2005/8/layout/hierarchy6"/>
    <dgm:cxn modelId="{7812E6C0-C118-41DD-A43A-91392475E9AC}" type="presParOf" srcId="{DD6FC6FA-E1F9-453A-9559-9CA3249C2EA1}" destId="{C8B41FE1-2BA6-41EE-8C5B-9EA8284E898E}" srcOrd="0" destOrd="0" presId="urn:microsoft.com/office/officeart/2005/8/layout/hierarchy6"/>
    <dgm:cxn modelId="{4EBDE009-030A-4A73-815E-1E72BC0DF802}" type="presParOf" srcId="{C8B41FE1-2BA6-41EE-8C5B-9EA8284E898E}" destId="{AFE0D47D-7B86-4671-A9ED-FB8A48A28B1D}" srcOrd="0" destOrd="0" presId="urn:microsoft.com/office/officeart/2005/8/layout/hierarchy6"/>
    <dgm:cxn modelId="{A514D547-682A-4B5A-8FF2-8193CF00D3C7}" type="presParOf" srcId="{AFE0D47D-7B86-4671-A9ED-FB8A48A28B1D}" destId="{91435465-B596-43D4-99E5-09F59AAC5B1C}" srcOrd="0" destOrd="0" presId="urn:microsoft.com/office/officeart/2005/8/layout/hierarchy6"/>
    <dgm:cxn modelId="{2B730269-3C3A-4006-9D9E-F9877A35FC7A}" type="presParOf" srcId="{91435465-B596-43D4-99E5-09F59AAC5B1C}" destId="{A024D817-24A6-44C1-945A-1B5568D0E2B1}" srcOrd="0" destOrd="0" presId="urn:microsoft.com/office/officeart/2005/8/layout/hierarchy6"/>
    <dgm:cxn modelId="{E95E104B-672C-4C70-9E54-151A134EA6B7}" type="presParOf" srcId="{91435465-B596-43D4-99E5-09F59AAC5B1C}" destId="{DCA8BDF9-6F7D-4524-83E9-DB9794A04BC3}" srcOrd="1" destOrd="0" presId="urn:microsoft.com/office/officeart/2005/8/layout/hierarchy6"/>
    <dgm:cxn modelId="{8EF52B54-F046-440A-BC73-5831CE171752}" type="presParOf" srcId="{DCA8BDF9-6F7D-4524-83E9-DB9794A04BC3}" destId="{DC285D1E-E993-4F41-8222-E9196AFB2E78}" srcOrd="0" destOrd="0" presId="urn:microsoft.com/office/officeart/2005/8/layout/hierarchy6"/>
    <dgm:cxn modelId="{DFD18C28-EDF8-4915-9A08-D865AA3DB4AD}" type="presParOf" srcId="{DCA8BDF9-6F7D-4524-83E9-DB9794A04BC3}" destId="{5119B63D-4DD7-44D7-B5FA-A493C3DE2AA2}" srcOrd="1" destOrd="0" presId="urn:microsoft.com/office/officeart/2005/8/layout/hierarchy6"/>
    <dgm:cxn modelId="{AF1A03DB-F47E-4379-9201-EB8D65E33AB0}" type="presParOf" srcId="{5119B63D-4DD7-44D7-B5FA-A493C3DE2AA2}" destId="{AAC8C2E3-B28B-4DEA-9231-9A72728510FD}" srcOrd="0" destOrd="0" presId="urn:microsoft.com/office/officeart/2005/8/layout/hierarchy6"/>
    <dgm:cxn modelId="{FA90D358-E67F-4703-AFEA-C6F701A5F22F}" type="presParOf" srcId="{5119B63D-4DD7-44D7-B5FA-A493C3DE2AA2}" destId="{283512E5-941A-4DDC-8CC0-642BC87FC2AA}" srcOrd="1" destOrd="0" presId="urn:microsoft.com/office/officeart/2005/8/layout/hierarchy6"/>
    <dgm:cxn modelId="{BE081922-1ADF-4E35-87D7-433B6779BAFD}" type="presParOf" srcId="{283512E5-941A-4DDC-8CC0-642BC87FC2AA}" destId="{3BBF97F9-43FE-44A6-BBB7-31378F08EC47}" srcOrd="0" destOrd="0" presId="urn:microsoft.com/office/officeart/2005/8/layout/hierarchy6"/>
    <dgm:cxn modelId="{B3655C9E-F847-4B5E-B2A4-8B4C34559DC2}" type="presParOf" srcId="{283512E5-941A-4DDC-8CC0-642BC87FC2AA}" destId="{587161E4-1A66-4833-B633-3F29331422C8}" srcOrd="1" destOrd="0" presId="urn:microsoft.com/office/officeart/2005/8/layout/hierarchy6"/>
    <dgm:cxn modelId="{AFECBD88-7543-4AC7-83F0-DEAD581BD912}" type="presParOf" srcId="{587161E4-1A66-4833-B633-3F29331422C8}" destId="{34E1EE3C-7E91-4317-B54C-66A5213E4B77}" srcOrd="0" destOrd="0" presId="urn:microsoft.com/office/officeart/2005/8/layout/hierarchy6"/>
    <dgm:cxn modelId="{73C10B74-3BED-4C1B-911D-0E1EBDA9619A}" type="presParOf" srcId="{587161E4-1A66-4833-B633-3F29331422C8}" destId="{DCD4EBAA-0411-43B6-BA4F-B51F20D51AC9}" srcOrd="1" destOrd="0" presId="urn:microsoft.com/office/officeart/2005/8/layout/hierarchy6"/>
    <dgm:cxn modelId="{39FFDFFE-B8A6-48AE-9BF5-105E30A8BF32}" type="presParOf" srcId="{283512E5-941A-4DDC-8CC0-642BC87FC2AA}" destId="{E0A1C951-4575-4F4F-BDED-CA7DCCFF7213}" srcOrd="2" destOrd="0" presId="urn:microsoft.com/office/officeart/2005/8/layout/hierarchy6"/>
    <dgm:cxn modelId="{1CAE24C2-5516-454F-BFD0-8C42631E2F1B}" type="presParOf" srcId="{283512E5-941A-4DDC-8CC0-642BC87FC2AA}" destId="{387E1E79-2ADC-4ABA-A5B6-B0023E891F8E}" srcOrd="3" destOrd="0" presId="urn:microsoft.com/office/officeart/2005/8/layout/hierarchy6"/>
    <dgm:cxn modelId="{AD113AB7-E121-4A9E-B460-38E672A64406}" type="presParOf" srcId="{387E1E79-2ADC-4ABA-A5B6-B0023E891F8E}" destId="{B1A70F0E-94CC-4017-B3BE-5200DD5DADF0}" srcOrd="0" destOrd="0" presId="urn:microsoft.com/office/officeart/2005/8/layout/hierarchy6"/>
    <dgm:cxn modelId="{97137534-7644-42D9-AD4E-E77C2CDA8619}" type="presParOf" srcId="{387E1E79-2ADC-4ABA-A5B6-B0023E891F8E}" destId="{76326525-780A-4459-934A-EDA06BD07229}" srcOrd="1" destOrd="0" presId="urn:microsoft.com/office/officeart/2005/8/layout/hierarchy6"/>
    <dgm:cxn modelId="{D505F2D3-B9EC-45D6-982F-A47D6745A2A0}" type="presParOf" srcId="{283512E5-941A-4DDC-8CC0-642BC87FC2AA}" destId="{14DA7036-3F21-4D1D-B439-D807BD0BF95F}" srcOrd="4" destOrd="0" presId="urn:microsoft.com/office/officeart/2005/8/layout/hierarchy6"/>
    <dgm:cxn modelId="{BD802A94-0ADF-4884-9B99-CB6FA63AC3A1}" type="presParOf" srcId="{283512E5-941A-4DDC-8CC0-642BC87FC2AA}" destId="{E510D1B3-9AD6-4342-9DA8-F8E2AFB6BF7C}" srcOrd="5" destOrd="0" presId="urn:microsoft.com/office/officeart/2005/8/layout/hierarchy6"/>
    <dgm:cxn modelId="{05D2BCA7-8CA8-440A-B39E-4B8E91C43730}" type="presParOf" srcId="{E510D1B3-9AD6-4342-9DA8-F8E2AFB6BF7C}" destId="{419FE33A-A341-45D1-BDA5-5086FDD415D3}" srcOrd="0" destOrd="0" presId="urn:microsoft.com/office/officeart/2005/8/layout/hierarchy6"/>
    <dgm:cxn modelId="{BA06ECB9-5C57-4138-B9DC-A56D57012AB0}" type="presParOf" srcId="{E510D1B3-9AD6-4342-9DA8-F8E2AFB6BF7C}" destId="{45CE2479-3FAE-4BD3-9556-C69F5570DDE7}" srcOrd="1" destOrd="0" presId="urn:microsoft.com/office/officeart/2005/8/layout/hierarchy6"/>
    <dgm:cxn modelId="{81B128CA-4A4E-48D1-AF6B-97C6F59236B9}" type="presParOf" srcId="{DCA8BDF9-6F7D-4524-83E9-DB9794A04BC3}" destId="{A52EE71F-397C-42B9-8F62-002FE1DD9950}" srcOrd="2" destOrd="0" presId="urn:microsoft.com/office/officeart/2005/8/layout/hierarchy6"/>
    <dgm:cxn modelId="{10FA2656-3004-4562-8510-FF44B3651C05}" type="presParOf" srcId="{DCA8BDF9-6F7D-4524-83E9-DB9794A04BC3}" destId="{558468E2-1A88-44A1-B3A5-6FC2F6E6478D}" srcOrd="3" destOrd="0" presId="urn:microsoft.com/office/officeart/2005/8/layout/hierarchy6"/>
    <dgm:cxn modelId="{6CA76576-E77A-4AA6-AD6C-16B1C42BECD0}" type="presParOf" srcId="{558468E2-1A88-44A1-B3A5-6FC2F6E6478D}" destId="{D70C36D0-79FB-4B11-ACCA-9E3EEDB81FBB}" srcOrd="0" destOrd="0" presId="urn:microsoft.com/office/officeart/2005/8/layout/hierarchy6"/>
    <dgm:cxn modelId="{6D0807A2-F9CF-44E8-818B-23F9CB772445}" type="presParOf" srcId="{558468E2-1A88-44A1-B3A5-6FC2F6E6478D}" destId="{9774C97B-CF4F-4469-9C0A-6B3BD204A959}" srcOrd="1" destOrd="0" presId="urn:microsoft.com/office/officeart/2005/8/layout/hierarchy6"/>
    <dgm:cxn modelId="{9B4FF9FF-2499-4907-8F4C-BB8CF7D52B2A}" type="presParOf" srcId="{9774C97B-CF4F-4469-9C0A-6B3BD204A959}" destId="{30798808-5A35-4CE3-A4C4-DCF327BB3D3E}" srcOrd="0" destOrd="0" presId="urn:microsoft.com/office/officeart/2005/8/layout/hierarchy6"/>
    <dgm:cxn modelId="{A1813AD3-38B9-43BA-A244-0604B5143801}" type="presParOf" srcId="{9774C97B-CF4F-4469-9C0A-6B3BD204A959}" destId="{D7F7F4C4-CF0E-41D9-8D8F-F4F35717AE23}" srcOrd="1" destOrd="0" presId="urn:microsoft.com/office/officeart/2005/8/layout/hierarchy6"/>
    <dgm:cxn modelId="{722F2BF9-9245-4A8A-95D6-6C8F08964AB1}" type="presParOf" srcId="{D7F7F4C4-CF0E-41D9-8D8F-F4F35717AE23}" destId="{0D997F46-9A2E-45F9-80B5-DE166D2719A7}" srcOrd="0" destOrd="0" presId="urn:microsoft.com/office/officeart/2005/8/layout/hierarchy6"/>
    <dgm:cxn modelId="{25FB1246-1001-4CBE-9AC6-00973B2671BC}" type="presParOf" srcId="{D7F7F4C4-CF0E-41D9-8D8F-F4F35717AE23}" destId="{03FB9BDE-2846-46A9-9452-6FD6DC77019C}" srcOrd="1" destOrd="0" presId="urn:microsoft.com/office/officeart/2005/8/layout/hierarchy6"/>
    <dgm:cxn modelId="{6B4A6FA5-8024-448A-AD88-F4EA8C72AF62}" type="presParOf" srcId="{9774C97B-CF4F-4469-9C0A-6B3BD204A959}" destId="{7C131CE3-34A9-4000-9D4C-A22310A60C55}" srcOrd="2" destOrd="0" presId="urn:microsoft.com/office/officeart/2005/8/layout/hierarchy6"/>
    <dgm:cxn modelId="{5C468BAC-45CA-4C09-AB5D-83FD4380DEF4}" type="presParOf" srcId="{9774C97B-CF4F-4469-9C0A-6B3BD204A959}" destId="{53FBA096-CCF4-44AA-A31D-211A21CE9C86}" srcOrd="3" destOrd="0" presId="urn:microsoft.com/office/officeart/2005/8/layout/hierarchy6"/>
    <dgm:cxn modelId="{BD209DD6-8476-4097-A2DB-919288615216}" type="presParOf" srcId="{53FBA096-CCF4-44AA-A31D-211A21CE9C86}" destId="{F076A689-1934-4341-BCBA-CE1F4E6A034D}" srcOrd="0" destOrd="0" presId="urn:microsoft.com/office/officeart/2005/8/layout/hierarchy6"/>
    <dgm:cxn modelId="{04515585-8090-4CCD-A1AF-AB1FE09061AA}" type="presParOf" srcId="{53FBA096-CCF4-44AA-A31D-211A21CE9C86}" destId="{0261193A-20F7-4A13-B160-A63E8CA2BEFB}" srcOrd="1" destOrd="0" presId="urn:microsoft.com/office/officeart/2005/8/layout/hierarchy6"/>
    <dgm:cxn modelId="{ED1E4D29-4BB8-4BCA-B7D3-7ED84EBB0EFA}" type="presParOf" srcId="{DCA8BDF9-6F7D-4524-83E9-DB9794A04BC3}" destId="{83E851A6-ECA1-49FE-9B3D-24762DD89AA4}" srcOrd="4" destOrd="0" presId="urn:microsoft.com/office/officeart/2005/8/layout/hierarchy6"/>
    <dgm:cxn modelId="{3F5DDCC0-CEC0-4B7B-A9A9-1B094BAF6313}" type="presParOf" srcId="{DCA8BDF9-6F7D-4524-83E9-DB9794A04BC3}" destId="{11D7C339-A8F8-4A23-B470-FC6431CEFE84}" srcOrd="5" destOrd="0" presId="urn:microsoft.com/office/officeart/2005/8/layout/hierarchy6"/>
    <dgm:cxn modelId="{41785A33-498C-4C55-992F-10F8BEF402A0}" type="presParOf" srcId="{11D7C339-A8F8-4A23-B470-FC6431CEFE84}" destId="{EF9D6E7F-BC16-48E1-8348-94C5C7F6CD5A}" srcOrd="0" destOrd="0" presId="urn:microsoft.com/office/officeart/2005/8/layout/hierarchy6"/>
    <dgm:cxn modelId="{37E73780-7811-43E5-AE33-DCC960AFC472}" type="presParOf" srcId="{11D7C339-A8F8-4A23-B470-FC6431CEFE84}" destId="{79069205-67A7-4DBB-BC08-2116DDA07A08}" srcOrd="1" destOrd="0" presId="urn:microsoft.com/office/officeart/2005/8/layout/hierarchy6"/>
    <dgm:cxn modelId="{30FF22FF-46AA-44D1-960E-252F08841AEC}" type="presParOf" srcId="{79069205-67A7-4DBB-BC08-2116DDA07A08}" destId="{4BC21206-3F0E-4387-AADF-188355B05F5C}" srcOrd="0" destOrd="0" presId="urn:microsoft.com/office/officeart/2005/8/layout/hierarchy6"/>
    <dgm:cxn modelId="{C91FDAEA-F822-42F0-8747-205CEA4E2B4F}" type="presParOf" srcId="{79069205-67A7-4DBB-BC08-2116DDA07A08}" destId="{ACA08300-283D-4547-ACF8-C3F42DDAC886}" srcOrd="1" destOrd="0" presId="urn:microsoft.com/office/officeart/2005/8/layout/hierarchy6"/>
    <dgm:cxn modelId="{2B1B2E27-C732-4785-AAFA-C50CB40D8C3C}" type="presParOf" srcId="{ACA08300-283D-4547-ACF8-C3F42DDAC886}" destId="{BE675F21-D8ED-4208-8581-13A550BF91C6}" srcOrd="0" destOrd="0" presId="urn:microsoft.com/office/officeart/2005/8/layout/hierarchy6"/>
    <dgm:cxn modelId="{69EBF654-9817-4B16-9070-25188F7F2DAC}" type="presParOf" srcId="{ACA08300-283D-4547-ACF8-C3F42DDAC886}" destId="{24C6437A-02E9-4C47-BE36-0C742B760D24}" srcOrd="1" destOrd="0" presId="urn:microsoft.com/office/officeart/2005/8/layout/hierarchy6"/>
    <dgm:cxn modelId="{EF658FBE-2E4D-4494-A6CC-856465C149EF}" type="presParOf" srcId="{DCA8BDF9-6F7D-4524-83E9-DB9794A04BC3}" destId="{7A45E953-AE73-4429-8FE5-5C6B780ADAC2}" srcOrd="6" destOrd="0" presId="urn:microsoft.com/office/officeart/2005/8/layout/hierarchy6"/>
    <dgm:cxn modelId="{E6664C37-7F21-4F7F-B782-CBC078BC7862}" type="presParOf" srcId="{DCA8BDF9-6F7D-4524-83E9-DB9794A04BC3}" destId="{F5D4DDC7-C1CF-4EED-95DF-5098159AC573}" srcOrd="7" destOrd="0" presId="urn:microsoft.com/office/officeart/2005/8/layout/hierarchy6"/>
    <dgm:cxn modelId="{53048987-3105-46A7-9E7C-A837371D42E4}" type="presParOf" srcId="{F5D4DDC7-C1CF-4EED-95DF-5098159AC573}" destId="{539A80ED-68B1-4330-945F-CCDB93BB4C3C}" srcOrd="0" destOrd="0" presId="urn:microsoft.com/office/officeart/2005/8/layout/hierarchy6"/>
    <dgm:cxn modelId="{4C781136-3971-4005-947A-52A084C5C477}" type="presParOf" srcId="{F5D4DDC7-C1CF-4EED-95DF-5098159AC573}" destId="{8B20B351-0002-4A6B-9D21-72C75388EF31}" srcOrd="1" destOrd="0" presId="urn:microsoft.com/office/officeart/2005/8/layout/hierarchy6"/>
    <dgm:cxn modelId="{32D6F7B6-51DC-428E-A184-DB4A610C9538}" type="presParOf" srcId="{8B20B351-0002-4A6B-9D21-72C75388EF31}" destId="{640C6FC5-A141-4138-8740-ED1B1DD08372}" srcOrd="0" destOrd="0" presId="urn:microsoft.com/office/officeart/2005/8/layout/hierarchy6"/>
    <dgm:cxn modelId="{21768874-0359-404E-B05B-75658016EF5E}" type="presParOf" srcId="{8B20B351-0002-4A6B-9D21-72C75388EF31}" destId="{51777E37-9207-4AF9-B0F0-93C4C3E85844}" srcOrd="1" destOrd="0" presId="urn:microsoft.com/office/officeart/2005/8/layout/hierarchy6"/>
    <dgm:cxn modelId="{42496AC1-D50F-402A-AF65-68637FF85648}" type="presParOf" srcId="{51777E37-9207-4AF9-B0F0-93C4C3E85844}" destId="{B816EF8E-1B62-44F1-BE18-58C8B6243D8A}" srcOrd="0" destOrd="0" presId="urn:microsoft.com/office/officeart/2005/8/layout/hierarchy6"/>
    <dgm:cxn modelId="{386F4AE3-DFC7-47A7-98CD-3D247F58E388}" type="presParOf" srcId="{51777E37-9207-4AF9-B0F0-93C4C3E85844}" destId="{747EC450-E962-42C8-AE1C-F8C6F6A30ECC}" srcOrd="1" destOrd="0" presId="urn:microsoft.com/office/officeart/2005/8/layout/hierarchy6"/>
    <dgm:cxn modelId="{642722BC-EEDF-49E9-BD44-7F7C5F804BD9}" type="presParOf" srcId="{DCA8BDF9-6F7D-4524-83E9-DB9794A04BC3}" destId="{7C1165B9-B590-4B97-85D1-978B557C2DD7}" srcOrd="8" destOrd="0" presId="urn:microsoft.com/office/officeart/2005/8/layout/hierarchy6"/>
    <dgm:cxn modelId="{1C273C5E-E1B4-4A01-BC67-8F013A25DFF2}" type="presParOf" srcId="{DCA8BDF9-6F7D-4524-83E9-DB9794A04BC3}" destId="{237EB147-3D02-424D-8DB0-C0D5C387E175}" srcOrd="9" destOrd="0" presId="urn:microsoft.com/office/officeart/2005/8/layout/hierarchy6"/>
    <dgm:cxn modelId="{64099A11-1917-4339-AAC8-AE2977631EE9}" type="presParOf" srcId="{237EB147-3D02-424D-8DB0-C0D5C387E175}" destId="{B1CD966D-5B9F-4A7E-BF0E-B65931D90BB9}" srcOrd="0" destOrd="0" presId="urn:microsoft.com/office/officeart/2005/8/layout/hierarchy6"/>
    <dgm:cxn modelId="{AB47EF4A-059E-468D-BB6F-8B50B34C91F8}" type="presParOf" srcId="{237EB147-3D02-424D-8DB0-C0D5C387E175}" destId="{FC6C7249-F2E3-468C-AB62-95119EA09DFE}" srcOrd="1" destOrd="0" presId="urn:microsoft.com/office/officeart/2005/8/layout/hierarchy6"/>
    <dgm:cxn modelId="{4341CD3F-EB2B-4780-A2A8-BA192BEED931}" type="presParOf" srcId="{FC6C7249-F2E3-468C-AB62-95119EA09DFE}" destId="{C6888B77-0015-4850-9D1D-FEC543518B27}" srcOrd="0" destOrd="0" presId="urn:microsoft.com/office/officeart/2005/8/layout/hierarchy6"/>
    <dgm:cxn modelId="{C15D42F5-744C-442B-B9D4-165BFCCF26B5}" type="presParOf" srcId="{FC6C7249-F2E3-468C-AB62-95119EA09DFE}" destId="{6CE0D09C-3800-425B-98A8-1F13D8FEC18A}" srcOrd="1" destOrd="0" presId="urn:microsoft.com/office/officeart/2005/8/layout/hierarchy6"/>
    <dgm:cxn modelId="{70ABC39B-67EE-47B0-BF62-643D005EF11A}" type="presParOf" srcId="{6CE0D09C-3800-425B-98A8-1F13D8FEC18A}" destId="{3CB65848-A970-4B64-85B1-242AE591D3A9}" srcOrd="0" destOrd="0" presId="urn:microsoft.com/office/officeart/2005/8/layout/hierarchy6"/>
    <dgm:cxn modelId="{A8BDF904-FCED-4BCE-95BE-A44B12D37567}" type="presParOf" srcId="{6CE0D09C-3800-425B-98A8-1F13D8FEC18A}" destId="{CEBB901C-C0AC-45A8-A41E-4BE2A439FB8D}" srcOrd="1" destOrd="0" presId="urn:microsoft.com/office/officeart/2005/8/layout/hierarchy6"/>
    <dgm:cxn modelId="{CCF57779-E6F0-43EA-B26B-EBD268DC23F9}" type="presParOf" srcId="{DCA8BDF9-6F7D-4524-83E9-DB9794A04BC3}" destId="{E02FFCCF-EC57-40CA-AFF7-98C58F5DB31C}" srcOrd="10" destOrd="0" presId="urn:microsoft.com/office/officeart/2005/8/layout/hierarchy6"/>
    <dgm:cxn modelId="{E7798768-1730-47AF-ACA1-49A592055710}" type="presParOf" srcId="{DCA8BDF9-6F7D-4524-83E9-DB9794A04BC3}" destId="{9AFFFAF7-1B20-4445-BFB1-BF64000E2167}" srcOrd="11" destOrd="0" presId="urn:microsoft.com/office/officeart/2005/8/layout/hierarchy6"/>
    <dgm:cxn modelId="{8762A66C-BA76-4CBF-9FBA-76A31BA0DE1C}" type="presParOf" srcId="{9AFFFAF7-1B20-4445-BFB1-BF64000E2167}" destId="{0337BD87-B0D9-491A-9BFC-28696EA30CA0}" srcOrd="0" destOrd="0" presId="urn:microsoft.com/office/officeart/2005/8/layout/hierarchy6"/>
    <dgm:cxn modelId="{EF9E8FDD-1B21-45D1-AB90-9A7CC04A5485}" type="presParOf" srcId="{9AFFFAF7-1B20-4445-BFB1-BF64000E2167}" destId="{F5805850-C71D-48BE-A5B5-7ED320E68D91}" srcOrd="1" destOrd="0" presId="urn:microsoft.com/office/officeart/2005/8/layout/hierarchy6"/>
    <dgm:cxn modelId="{F63F0469-CCDA-46C3-B991-499E684CB29C}" type="presParOf" srcId="{F5805850-C71D-48BE-A5B5-7ED320E68D91}" destId="{D9827991-51CC-4053-A89C-10046C73838E}" srcOrd="0" destOrd="0" presId="urn:microsoft.com/office/officeart/2005/8/layout/hierarchy6"/>
    <dgm:cxn modelId="{1162E3CA-B2E1-485D-9990-5B455F4A35EE}" type="presParOf" srcId="{F5805850-C71D-48BE-A5B5-7ED320E68D91}" destId="{CA28E0EE-AECE-4C1F-9DC7-FD8607A691F0}" srcOrd="1" destOrd="0" presId="urn:microsoft.com/office/officeart/2005/8/layout/hierarchy6"/>
    <dgm:cxn modelId="{4D260FB3-520D-467F-82B6-A4173ED38616}" type="presParOf" srcId="{CA28E0EE-AECE-4C1F-9DC7-FD8607A691F0}" destId="{E4489A5D-AC18-4B37-8F73-A600CAC0A426}" srcOrd="0" destOrd="0" presId="urn:microsoft.com/office/officeart/2005/8/layout/hierarchy6"/>
    <dgm:cxn modelId="{FA3D66AC-AA15-477B-8CA3-F35B7B242879}" type="presParOf" srcId="{CA28E0EE-AECE-4C1F-9DC7-FD8607A691F0}" destId="{C0449E5A-1E0B-4EC4-9931-76023038BF62}" srcOrd="1" destOrd="0" presId="urn:microsoft.com/office/officeart/2005/8/layout/hierarchy6"/>
    <dgm:cxn modelId="{7AFF26EE-9C4C-41FC-9E1A-4F9AE403DFFD}" type="presParOf" srcId="{DCA8BDF9-6F7D-4524-83E9-DB9794A04BC3}" destId="{10C0582E-26CA-4D48-A64D-E7320B42CAFD}" srcOrd="12" destOrd="0" presId="urn:microsoft.com/office/officeart/2005/8/layout/hierarchy6"/>
    <dgm:cxn modelId="{8D64D47E-05AC-43BB-9C28-667C304A7079}" type="presParOf" srcId="{DCA8BDF9-6F7D-4524-83E9-DB9794A04BC3}" destId="{A08AA6E7-0582-4194-9FA4-ABD3819A5E31}" srcOrd="13" destOrd="0" presId="urn:microsoft.com/office/officeart/2005/8/layout/hierarchy6"/>
    <dgm:cxn modelId="{F81A310F-70CF-48FF-8CC4-D02E2785B9F8}" type="presParOf" srcId="{A08AA6E7-0582-4194-9FA4-ABD3819A5E31}" destId="{94507942-2A3F-4003-AC1E-F124474E2CA2}" srcOrd="0" destOrd="0" presId="urn:microsoft.com/office/officeart/2005/8/layout/hierarchy6"/>
    <dgm:cxn modelId="{9764BC85-8D4F-4178-BC50-7E2CCF1FFBF5}" type="presParOf" srcId="{A08AA6E7-0582-4194-9FA4-ABD3819A5E31}" destId="{CFF124BD-819F-48BE-BEE1-FFE9BBAD8B3B}" srcOrd="1" destOrd="0" presId="urn:microsoft.com/office/officeart/2005/8/layout/hierarchy6"/>
    <dgm:cxn modelId="{29361E5B-0505-4330-AABB-BF7DF8D7A130}" type="presParOf" srcId="{CFF124BD-819F-48BE-BEE1-FFE9BBAD8B3B}" destId="{021810F7-3EF6-4397-A34C-D3EC9AB3E369}" srcOrd="0" destOrd="0" presId="urn:microsoft.com/office/officeart/2005/8/layout/hierarchy6"/>
    <dgm:cxn modelId="{4011657F-B86C-4999-9A35-A33EA4E26203}" type="presParOf" srcId="{CFF124BD-819F-48BE-BEE1-FFE9BBAD8B3B}" destId="{69D007FE-0C11-4B0A-87FB-2198E4C03C46}" srcOrd="1" destOrd="0" presId="urn:microsoft.com/office/officeart/2005/8/layout/hierarchy6"/>
    <dgm:cxn modelId="{E2F1F4C2-3250-4E44-9A11-186985F7D529}" type="presParOf" srcId="{69D007FE-0C11-4B0A-87FB-2198E4C03C46}" destId="{80BC5231-B756-4639-8081-2377147B3C66}" srcOrd="0" destOrd="0" presId="urn:microsoft.com/office/officeart/2005/8/layout/hierarchy6"/>
    <dgm:cxn modelId="{A7EF3B27-1CA7-41B8-945F-44C4E350E79E}" type="presParOf" srcId="{69D007FE-0C11-4B0A-87FB-2198E4C03C46}" destId="{CD1969A1-FF6A-4916-A2CE-C18C2088977F}" srcOrd="1" destOrd="0" presId="urn:microsoft.com/office/officeart/2005/8/layout/hierarchy6"/>
    <dgm:cxn modelId="{30C6BE0C-2BF4-456A-88DB-621A9FBFDFEB}" type="presParOf" srcId="{DD6FC6FA-E1F9-453A-9559-9CA3249C2EA1}" destId="{751095D7-2A62-4B3D-A221-C08BE93C7D3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9C025B-1C96-4C5D-BE2B-B5E2A39CBB0C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EC935676-535B-4B1B-8B3B-F3C382BAE13A}">
      <dgm:prSet phldrT="[Text]"/>
      <dgm:spPr/>
      <dgm:t>
        <a:bodyPr/>
        <a:lstStyle/>
        <a:p>
          <a:r>
            <a:rPr lang="de-DE"/>
            <a:t>Planung</a:t>
          </a:r>
        </a:p>
      </dgm:t>
    </dgm:pt>
    <dgm:pt modelId="{B063D521-2EB8-46DC-89FA-FE412AA9D2B9}" type="parTrans" cxnId="{8F4D9B3B-5417-4132-8F49-C7B3D725E6D8}">
      <dgm:prSet/>
      <dgm:spPr/>
      <dgm:t>
        <a:bodyPr/>
        <a:lstStyle/>
        <a:p>
          <a:endParaRPr lang="de-DE"/>
        </a:p>
      </dgm:t>
    </dgm:pt>
    <dgm:pt modelId="{94DD2CC5-EB7F-4183-BF72-E05DBF80CEF5}" type="sibTrans" cxnId="{8F4D9B3B-5417-4132-8F49-C7B3D725E6D8}">
      <dgm:prSet/>
      <dgm:spPr/>
      <dgm:t>
        <a:bodyPr/>
        <a:lstStyle/>
        <a:p>
          <a:endParaRPr lang="de-DE"/>
        </a:p>
      </dgm:t>
    </dgm:pt>
    <dgm:pt modelId="{E21A3F4C-95C8-47F8-8192-BA7EA60225A3}">
      <dgm:prSet phldrT="[Text]"/>
      <dgm:spPr/>
      <dgm:t>
        <a:bodyPr/>
        <a:lstStyle/>
        <a:p>
          <a:r>
            <a:rPr lang="de-DE" b="1"/>
            <a:t>Analyse</a:t>
          </a:r>
        </a:p>
      </dgm:t>
    </dgm:pt>
    <dgm:pt modelId="{387A7452-C305-49F3-B974-14FCD66586C1}" type="parTrans" cxnId="{37166BA0-7B02-4FBC-879B-E25C78978E5F}">
      <dgm:prSet/>
      <dgm:spPr/>
      <dgm:t>
        <a:bodyPr/>
        <a:lstStyle/>
        <a:p>
          <a:endParaRPr lang="de-DE"/>
        </a:p>
      </dgm:t>
    </dgm:pt>
    <dgm:pt modelId="{2DF12FC0-6039-4629-926A-F18DCEC02243}" type="sibTrans" cxnId="{37166BA0-7B02-4FBC-879B-E25C78978E5F}">
      <dgm:prSet/>
      <dgm:spPr/>
      <dgm:t>
        <a:bodyPr/>
        <a:lstStyle/>
        <a:p>
          <a:endParaRPr lang="de-DE"/>
        </a:p>
      </dgm:t>
    </dgm:pt>
    <dgm:pt modelId="{97817D75-5AE8-4E1B-A996-1C4980130D98}">
      <dgm:prSet phldrT="[Text]"/>
      <dgm:spPr>
        <a:solidFill>
          <a:srgbClr val="565A5B">
            <a:alpha val="24000"/>
          </a:srgbClr>
        </a:solidFill>
      </dgm:spPr>
      <dgm:t>
        <a:bodyPr/>
        <a:lstStyle/>
        <a:p>
          <a:r>
            <a:rPr lang="de-DE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Design</a:t>
          </a:r>
        </a:p>
      </dgm:t>
    </dgm:pt>
    <dgm:pt modelId="{8A770E12-F30A-42D7-869A-E3F3B1DB23A5}" type="parTrans" cxnId="{B51D2A5A-2EAA-4B0B-B101-CD63FAEA9995}">
      <dgm:prSet/>
      <dgm:spPr/>
      <dgm:t>
        <a:bodyPr/>
        <a:lstStyle/>
        <a:p>
          <a:endParaRPr lang="de-DE"/>
        </a:p>
      </dgm:t>
    </dgm:pt>
    <dgm:pt modelId="{1C715D01-459D-4118-B631-463D99923533}" type="sibTrans" cxnId="{B51D2A5A-2EAA-4B0B-B101-CD63FAEA9995}">
      <dgm:prSet/>
      <dgm:spPr/>
      <dgm:t>
        <a:bodyPr/>
        <a:lstStyle/>
        <a:p>
          <a:endParaRPr lang="de-DE"/>
        </a:p>
      </dgm:t>
    </dgm:pt>
    <dgm:pt modelId="{12E7DE4A-CD17-46BC-BB86-D2DB5A20E692}">
      <dgm:prSet phldrT="[Text]"/>
      <dgm:spPr>
        <a:solidFill>
          <a:srgbClr val="565A5B">
            <a:alpha val="24000"/>
          </a:srgbClr>
        </a:solidFill>
      </dgm:spPr>
      <dgm:t>
        <a:bodyPr/>
        <a:lstStyle/>
        <a:p>
          <a:r>
            <a:rPr lang="de-DE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Prototyp</a:t>
          </a:r>
        </a:p>
      </dgm:t>
    </dgm:pt>
    <dgm:pt modelId="{82FD5296-CA98-4046-8B77-69E361445298}" type="parTrans" cxnId="{8668F170-E961-447C-A9EA-FBC2C8B0A88A}">
      <dgm:prSet/>
      <dgm:spPr/>
      <dgm:t>
        <a:bodyPr/>
        <a:lstStyle/>
        <a:p>
          <a:endParaRPr lang="de-DE"/>
        </a:p>
      </dgm:t>
    </dgm:pt>
    <dgm:pt modelId="{6AF52062-4340-4232-B135-0419DFC28EE5}" type="sibTrans" cxnId="{8668F170-E961-447C-A9EA-FBC2C8B0A88A}">
      <dgm:prSet/>
      <dgm:spPr/>
      <dgm:t>
        <a:bodyPr/>
        <a:lstStyle/>
        <a:p>
          <a:endParaRPr lang="de-DE"/>
        </a:p>
      </dgm:t>
    </dgm:pt>
    <dgm:pt modelId="{75CD863D-FBF1-4C39-879C-A3CEC3107A47}">
      <dgm:prSet phldrT="[Text]"/>
      <dgm:spPr>
        <a:solidFill>
          <a:srgbClr val="565A5B">
            <a:alpha val="24000"/>
          </a:srgbClr>
        </a:solidFill>
      </dgm:spPr>
      <dgm:t>
        <a:bodyPr/>
        <a:lstStyle/>
        <a:p>
          <a:r>
            <a:rPr lang="de-DE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Evaluation</a:t>
          </a:r>
        </a:p>
      </dgm:t>
    </dgm:pt>
    <dgm:pt modelId="{118933CF-E561-4B64-B6DB-9C8E163A86B6}" type="parTrans" cxnId="{254A74F7-36F9-4614-9410-5BAB83F0EC84}">
      <dgm:prSet/>
      <dgm:spPr/>
      <dgm:t>
        <a:bodyPr/>
        <a:lstStyle/>
        <a:p>
          <a:endParaRPr lang="de-DE"/>
        </a:p>
      </dgm:t>
    </dgm:pt>
    <dgm:pt modelId="{4CF92260-BB2E-4C42-B7DA-0C4E3095513D}" type="sibTrans" cxnId="{254A74F7-36F9-4614-9410-5BAB83F0EC84}">
      <dgm:prSet/>
      <dgm:spPr/>
      <dgm:t>
        <a:bodyPr/>
        <a:lstStyle/>
        <a:p>
          <a:endParaRPr lang="de-DE"/>
        </a:p>
      </dgm:t>
    </dgm:pt>
    <dgm:pt modelId="{26229755-53A2-4E51-87B4-5D01B680C5C1}">
      <dgm:prSet phldrT="[Text]"/>
      <dgm:spPr>
        <a:solidFill>
          <a:srgbClr val="565A5B">
            <a:alpha val="24000"/>
          </a:srgbClr>
        </a:solidFill>
      </dgm:spPr>
      <dgm:t>
        <a:bodyPr/>
        <a:lstStyle/>
        <a:p>
          <a:r>
            <a:rPr lang="de-DE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Fazit</a:t>
          </a:r>
        </a:p>
      </dgm:t>
    </dgm:pt>
    <dgm:pt modelId="{F80E419E-4BA3-4F27-A02E-E25D01B0F3D4}" type="parTrans" cxnId="{1E655BDD-59A4-4E34-A0D4-41869C45C61D}">
      <dgm:prSet/>
      <dgm:spPr/>
      <dgm:t>
        <a:bodyPr/>
        <a:lstStyle/>
        <a:p>
          <a:endParaRPr lang="de-DE"/>
        </a:p>
      </dgm:t>
    </dgm:pt>
    <dgm:pt modelId="{1550336B-63E5-4685-BD43-825816C055F9}" type="sibTrans" cxnId="{1E655BDD-59A4-4E34-A0D4-41869C45C61D}">
      <dgm:prSet/>
      <dgm:spPr/>
      <dgm:t>
        <a:bodyPr/>
        <a:lstStyle/>
        <a:p>
          <a:endParaRPr lang="de-DE"/>
        </a:p>
      </dgm:t>
    </dgm:pt>
    <dgm:pt modelId="{0BF15DCB-A16C-4667-BFB7-2306BE172865}" type="pres">
      <dgm:prSet presAssocID="{F09C025B-1C96-4C5D-BE2B-B5E2A39CBB0C}" presName="Name0" presStyleCnt="0">
        <dgm:presLayoutVars>
          <dgm:chMax val="7"/>
          <dgm:chPref val="7"/>
          <dgm:dir/>
        </dgm:presLayoutVars>
      </dgm:prSet>
      <dgm:spPr/>
    </dgm:pt>
    <dgm:pt modelId="{AD29BFA5-CB5E-480C-816F-95E3374C7C23}" type="pres">
      <dgm:prSet presAssocID="{F09C025B-1C96-4C5D-BE2B-B5E2A39CBB0C}" presName="Name1" presStyleCnt="0"/>
      <dgm:spPr/>
    </dgm:pt>
    <dgm:pt modelId="{7C6387F3-10BE-4ECB-AD01-E593870D5893}" type="pres">
      <dgm:prSet presAssocID="{F09C025B-1C96-4C5D-BE2B-B5E2A39CBB0C}" presName="cycle" presStyleCnt="0"/>
      <dgm:spPr/>
    </dgm:pt>
    <dgm:pt modelId="{165D24D8-B4EC-4DA6-AE35-DC2DEEE491F8}" type="pres">
      <dgm:prSet presAssocID="{F09C025B-1C96-4C5D-BE2B-B5E2A39CBB0C}" presName="srcNode" presStyleLbl="node1" presStyleIdx="0" presStyleCnt="6"/>
      <dgm:spPr/>
    </dgm:pt>
    <dgm:pt modelId="{6C76A5F9-B362-412A-BAD6-CAFA26A97436}" type="pres">
      <dgm:prSet presAssocID="{F09C025B-1C96-4C5D-BE2B-B5E2A39CBB0C}" presName="conn" presStyleLbl="parChTrans1D2" presStyleIdx="0" presStyleCnt="1"/>
      <dgm:spPr/>
    </dgm:pt>
    <dgm:pt modelId="{19347B76-634F-4758-B6DA-64D44E7CE546}" type="pres">
      <dgm:prSet presAssocID="{F09C025B-1C96-4C5D-BE2B-B5E2A39CBB0C}" presName="extraNode" presStyleLbl="node1" presStyleIdx="0" presStyleCnt="6"/>
      <dgm:spPr/>
    </dgm:pt>
    <dgm:pt modelId="{BFF9A096-13FB-4FB0-A431-0E4C5C0BB223}" type="pres">
      <dgm:prSet presAssocID="{F09C025B-1C96-4C5D-BE2B-B5E2A39CBB0C}" presName="dstNode" presStyleLbl="node1" presStyleIdx="0" presStyleCnt="6"/>
      <dgm:spPr/>
    </dgm:pt>
    <dgm:pt modelId="{ADE758A5-59B8-4403-BD6E-A34C618F0EF1}" type="pres">
      <dgm:prSet presAssocID="{EC935676-535B-4B1B-8B3B-F3C382BAE13A}" presName="text_1" presStyleLbl="node1" presStyleIdx="0" presStyleCnt="6">
        <dgm:presLayoutVars>
          <dgm:bulletEnabled val="1"/>
        </dgm:presLayoutVars>
      </dgm:prSet>
      <dgm:spPr/>
    </dgm:pt>
    <dgm:pt modelId="{B9AF99C9-768B-4B18-804E-D14C038C0D77}" type="pres">
      <dgm:prSet presAssocID="{EC935676-535B-4B1B-8B3B-F3C382BAE13A}" presName="accent_1" presStyleCnt="0"/>
      <dgm:spPr/>
    </dgm:pt>
    <dgm:pt modelId="{359B0E6B-4513-4098-AA54-91C13BF3795A}" type="pres">
      <dgm:prSet presAssocID="{EC935676-535B-4B1B-8B3B-F3C382BAE13A}" presName="accentRepeatNode" presStyleLbl="solidFgAcc1" presStyleIdx="0" presStyleCnt="6"/>
      <dgm:spPr/>
    </dgm:pt>
    <dgm:pt modelId="{9DDE943A-B226-48EB-9C6E-A54E77AF04FE}" type="pres">
      <dgm:prSet presAssocID="{E21A3F4C-95C8-47F8-8192-BA7EA60225A3}" presName="text_2" presStyleLbl="node1" presStyleIdx="1" presStyleCnt="6">
        <dgm:presLayoutVars>
          <dgm:bulletEnabled val="1"/>
        </dgm:presLayoutVars>
      </dgm:prSet>
      <dgm:spPr/>
    </dgm:pt>
    <dgm:pt modelId="{99876055-A1BB-43E2-B874-6225CD395433}" type="pres">
      <dgm:prSet presAssocID="{E21A3F4C-95C8-47F8-8192-BA7EA60225A3}" presName="accent_2" presStyleCnt="0"/>
      <dgm:spPr/>
    </dgm:pt>
    <dgm:pt modelId="{0AE72559-B40B-4434-9D3C-D83B1816D97A}" type="pres">
      <dgm:prSet presAssocID="{E21A3F4C-95C8-47F8-8192-BA7EA60225A3}" presName="accentRepeatNode" presStyleLbl="solidFgAcc1" presStyleIdx="1" presStyleCnt="6"/>
      <dgm:spPr/>
    </dgm:pt>
    <dgm:pt modelId="{3AC6581C-EFCB-4412-AFC6-BB7B34A84A5E}" type="pres">
      <dgm:prSet presAssocID="{97817D75-5AE8-4E1B-A996-1C4980130D98}" presName="text_3" presStyleLbl="node1" presStyleIdx="2" presStyleCnt="6">
        <dgm:presLayoutVars>
          <dgm:bulletEnabled val="1"/>
        </dgm:presLayoutVars>
      </dgm:prSet>
      <dgm:spPr/>
    </dgm:pt>
    <dgm:pt modelId="{69A3973C-9BC0-457B-9A04-C6A287D719B2}" type="pres">
      <dgm:prSet presAssocID="{97817D75-5AE8-4E1B-A996-1C4980130D98}" presName="accent_3" presStyleCnt="0"/>
      <dgm:spPr/>
    </dgm:pt>
    <dgm:pt modelId="{8D225FBB-C8E4-4E83-AA3B-63C6CC104133}" type="pres">
      <dgm:prSet presAssocID="{97817D75-5AE8-4E1B-A996-1C4980130D98}" presName="accentRepeatNode" presStyleLbl="solidFgAcc1" presStyleIdx="2" presStyleCnt="6"/>
      <dgm:spPr>
        <a:solidFill>
          <a:schemeClr val="lt1">
            <a:hueOff val="0"/>
            <a:satOff val="0"/>
            <a:lumOff val="0"/>
            <a:alpha val="24000"/>
          </a:schemeClr>
        </a:solidFill>
      </dgm:spPr>
    </dgm:pt>
    <dgm:pt modelId="{BFBE6D0D-B7D8-4699-8719-1E95CAD9773D}" type="pres">
      <dgm:prSet presAssocID="{12E7DE4A-CD17-46BC-BB86-D2DB5A20E692}" presName="text_4" presStyleLbl="node1" presStyleIdx="3" presStyleCnt="6">
        <dgm:presLayoutVars>
          <dgm:bulletEnabled val="1"/>
        </dgm:presLayoutVars>
      </dgm:prSet>
      <dgm:spPr/>
    </dgm:pt>
    <dgm:pt modelId="{CED12A96-290C-4F11-81F7-3C9F65793A49}" type="pres">
      <dgm:prSet presAssocID="{12E7DE4A-CD17-46BC-BB86-D2DB5A20E692}" presName="accent_4" presStyleCnt="0"/>
      <dgm:spPr/>
    </dgm:pt>
    <dgm:pt modelId="{AAA335B9-4B32-425C-A35E-F4E902621CB2}" type="pres">
      <dgm:prSet presAssocID="{12E7DE4A-CD17-46BC-BB86-D2DB5A20E692}" presName="accentRepeatNode" presStyleLbl="solidFgAcc1" presStyleIdx="3" presStyleCnt="6"/>
      <dgm:spPr>
        <a:solidFill>
          <a:schemeClr val="lt1">
            <a:hueOff val="0"/>
            <a:satOff val="0"/>
            <a:lumOff val="0"/>
            <a:alpha val="24000"/>
          </a:schemeClr>
        </a:solidFill>
      </dgm:spPr>
    </dgm:pt>
    <dgm:pt modelId="{197C1078-8C59-4930-BD2E-5CB19466D337}" type="pres">
      <dgm:prSet presAssocID="{75CD863D-FBF1-4C39-879C-A3CEC3107A47}" presName="text_5" presStyleLbl="node1" presStyleIdx="4" presStyleCnt="6">
        <dgm:presLayoutVars>
          <dgm:bulletEnabled val="1"/>
        </dgm:presLayoutVars>
      </dgm:prSet>
      <dgm:spPr/>
    </dgm:pt>
    <dgm:pt modelId="{F530EBF5-3A52-4D85-85D7-B8991E14E96A}" type="pres">
      <dgm:prSet presAssocID="{75CD863D-FBF1-4C39-879C-A3CEC3107A47}" presName="accent_5" presStyleCnt="0"/>
      <dgm:spPr/>
    </dgm:pt>
    <dgm:pt modelId="{C6D1B5CA-3DB9-4A50-B1E6-0A00B483BC71}" type="pres">
      <dgm:prSet presAssocID="{75CD863D-FBF1-4C39-879C-A3CEC3107A47}" presName="accentRepeatNode" presStyleLbl="solidFgAcc1" presStyleIdx="4" presStyleCnt="6"/>
      <dgm:spPr>
        <a:solidFill>
          <a:schemeClr val="lt1">
            <a:hueOff val="0"/>
            <a:satOff val="0"/>
            <a:lumOff val="0"/>
            <a:alpha val="24000"/>
          </a:schemeClr>
        </a:solidFill>
      </dgm:spPr>
    </dgm:pt>
    <dgm:pt modelId="{CD581749-A369-48D6-82A5-D86E5A68BA5B}" type="pres">
      <dgm:prSet presAssocID="{26229755-53A2-4E51-87B4-5D01B680C5C1}" presName="text_6" presStyleLbl="node1" presStyleIdx="5" presStyleCnt="6">
        <dgm:presLayoutVars>
          <dgm:bulletEnabled val="1"/>
        </dgm:presLayoutVars>
      </dgm:prSet>
      <dgm:spPr/>
    </dgm:pt>
    <dgm:pt modelId="{437CA36F-9643-4083-B514-1D508D393DBC}" type="pres">
      <dgm:prSet presAssocID="{26229755-53A2-4E51-87B4-5D01B680C5C1}" presName="accent_6" presStyleCnt="0"/>
      <dgm:spPr/>
    </dgm:pt>
    <dgm:pt modelId="{95F79542-339A-4D7F-8411-767C09DAEC94}" type="pres">
      <dgm:prSet presAssocID="{26229755-53A2-4E51-87B4-5D01B680C5C1}" presName="accentRepeatNode" presStyleLbl="solidFgAcc1" presStyleIdx="5" presStyleCnt="6"/>
      <dgm:spPr>
        <a:solidFill>
          <a:schemeClr val="lt1">
            <a:hueOff val="0"/>
            <a:satOff val="0"/>
            <a:lumOff val="0"/>
            <a:alpha val="24000"/>
          </a:schemeClr>
        </a:solidFill>
      </dgm:spPr>
    </dgm:pt>
  </dgm:ptLst>
  <dgm:cxnLst>
    <dgm:cxn modelId="{B616400A-2664-4E64-90EB-72B9CA75BA49}" type="presOf" srcId="{F09C025B-1C96-4C5D-BE2B-B5E2A39CBB0C}" destId="{0BF15DCB-A16C-4667-BFB7-2306BE172865}" srcOrd="0" destOrd="0" presId="urn:microsoft.com/office/officeart/2008/layout/VerticalCurvedList"/>
    <dgm:cxn modelId="{B70E2123-6EDC-4501-8127-5BB25FFA3D84}" type="presOf" srcId="{12E7DE4A-CD17-46BC-BB86-D2DB5A20E692}" destId="{BFBE6D0D-B7D8-4699-8719-1E95CAD9773D}" srcOrd="0" destOrd="0" presId="urn:microsoft.com/office/officeart/2008/layout/VerticalCurvedList"/>
    <dgm:cxn modelId="{005A3331-E948-4A83-86A6-B535D6D6E81F}" type="presOf" srcId="{94DD2CC5-EB7F-4183-BF72-E05DBF80CEF5}" destId="{6C76A5F9-B362-412A-BAD6-CAFA26A97436}" srcOrd="0" destOrd="0" presId="urn:microsoft.com/office/officeart/2008/layout/VerticalCurvedList"/>
    <dgm:cxn modelId="{8F4D9B3B-5417-4132-8F49-C7B3D725E6D8}" srcId="{F09C025B-1C96-4C5D-BE2B-B5E2A39CBB0C}" destId="{EC935676-535B-4B1B-8B3B-F3C382BAE13A}" srcOrd="0" destOrd="0" parTransId="{B063D521-2EB8-46DC-89FA-FE412AA9D2B9}" sibTransId="{94DD2CC5-EB7F-4183-BF72-E05DBF80CEF5}"/>
    <dgm:cxn modelId="{2A0BFD43-5613-40AA-8228-A5C46B3D1E40}" type="presOf" srcId="{75CD863D-FBF1-4C39-879C-A3CEC3107A47}" destId="{197C1078-8C59-4930-BD2E-5CB19466D337}" srcOrd="0" destOrd="0" presId="urn:microsoft.com/office/officeart/2008/layout/VerticalCurvedList"/>
    <dgm:cxn modelId="{C6B5B546-BD04-4820-B86C-CF4333B8107C}" type="presOf" srcId="{97817D75-5AE8-4E1B-A996-1C4980130D98}" destId="{3AC6581C-EFCB-4412-AFC6-BB7B34A84A5E}" srcOrd="0" destOrd="0" presId="urn:microsoft.com/office/officeart/2008/layout/VerticalCurvedList"/>
    <dgm:cxn modelId="{6584EA6A-1578-4E1A-A7D9-68D4AD7D02B2}" type="presOf" srcId="{26229755-53A2-4E51-87B4-5D01B680C5C1}" destId="{CD581749-A369-48D6-82A5-D86E5A68BA5B}" srcOrd="0" destOrd="0" presId="urn:microsoft.com/office/officeart/2008/layout/VerticalCurvedList"/>
    <dgm:cxn modelId="{8668F170-E961-447C-A9EA-FBC2C8B0A88A}" srcId="{F09C025B-1C96-4C5D-BE2B-B5E2A39CBB0C}" destId="{12E7DE4A-CD17-46BC-BB86-D2DB5A20E692}" srcOrd="3" destOrd="0" parTransId="{82FD5296-CA98-4046-8B77-69E361445298}" sibTransId="{6AF52062-4340-4232-B135-0419DFC28EE5}"/>
    <dgm:cxn modelId="{3B5C6953-E08A-4D1F-860B-9E80A4EF0E8A}" type="presOf" srcId="{E21A3F4C-95C8-47F8-8192-BA7EA60225A3}" destId="{9DDE943A-B226-48EB-9C6E-A54E77AF04FE}" srcOrd="0" destOrd="0" presId="urn:microsoft.com/office/officeart/2008/layout/VerticalCurvedList"/>
    <dgm:cxn modelId="{B51D2A5A-2EAA-4B0B-B101-CD63FAEA9995}" srcId="{F09C025B-1C96-4C5D-BE2B-B5E2A39CBB0C}" destId="{97817D75-5AE8-4E1B-A996-1C4980130D98}" srcOrd="2" destOrd="0" parTransId="{8A770E12-F30A-42D7-869A-E3F3B1DB23A5}" sibTransId="{1C715D01-459D-4118-B631-463D99923533}"/>
    <dgm:cxn modelId="{37166BA0-7B02-4FBC-879B-E25C78978E5F}" srcId="{F09C025B-1C96-4C5D-BE2B-B5E2A39CBB0C}" destId="{E21A3F4C-95C8-47F8-8192-BA7EA60225A3}" srcOrd="1" destOrd="0" parTransId="{387A7452-C305-49F3-B974-14FCD66586C1}" sibTransId="{2DF12FC0-6039-4629-926A-F18DCEC02243}"/>
    <dgm:cxn modelId="{838DE1C0-5773-47AF-A272-66B3E1C122B1}" type="presOf" srcId="{EC935676-535B-4B1B-8B3B-F3C382BAE13A}" destId="{ADE758A5-59B8-4403-BD6E-A34C618F0EF1}" srcOrd="0" destOrd="0" presId="urn:microsoft.com/office/officeart/2008/layout/VerticalCurvedList"/>
    <dgm:cxn modelId="{1E655BDD-59A4-4E34-A0D4-41869C45C61D}" srcId="{F09C025B-1C96-4C5D-BE2B-B5E2A39CBB0C}" destId="{26229755-53A2-4E51-87B4-5D01B680C5C1}" srcOrd="5" destOrd="0" parTransId="{F80E419E-4BA3-4F27-A02E-E25D01B0F3D4}" sibTransId="{1550336B-63E5-4685-BD43-825816C055F9}"/>
    <dgm:cxn modelId="{254A74F7-36F9-4614-9410-5BAB83F0EC84}" srcId="{F09C025B-1C96-4C5D-BE2B-B5E2A39CBB0C}" destId="{75CD863D-FBF1-4C39-879C-A3CEC3107A47}" srcOrd="4" destOrd="0" parTransId="{118933CF-E561-4B64-B6DB-9C8E163A86B6}" sibTransId="{4CF92260-BB2E-4C42-B7DA-0C4E3095513D}"/>
    <dgm:cxn modelId="{8CE0BCF5-C207-44D3-B3AF-7592E13CB5EB}" type="presParOf" srcId="{0BF15DCB-A16C-4667-BFB7-2306BE172865}" destId="{AD29BFA5-CB5E-480C-816F-95E3374C7C23}" srcOrd="0" destOrd="0" presId="urn:microsoft.com/office/officeart/2008/layout/VerticalCurvedList"/>
    <dgm:cxn modelId="{5C6CB1E7-7F55-4C2C-AF32-30EBDB77D737}" type="presParOf" srcId="{AD29BFA5-CB5E-480C-816F-95E3374C7C23}" destId="{7C6387F3-10BE-4ECB-AD01-E593870D5893}" srcOrd="0" destOrd="0" presId="urn:microsoft.com/office/officeart/2008/layout/VerticalCurvedList"/>
    <dgm:cxn modelId="{4D5A0084-B54B-4ED5-8ECB-17C0D270E520}" type="presParOf" srcId="{7C6387F3-10BE-4ECB-AD01-E593870D5893}" destId="{165D24D8-B4EC-4DA6-AE35-DC2DEEE491F8}" srcOrd="0" destOrd="0" presId="urn:microsoft.com/office/officeart/2008/layout/VerticalCurvedList"/>
    <dgm:cxn modelId="{D80C2F2F-C89E-40ED-B404-D434FCCE86C5}" type="presParOf" srcId="{7C6387F3-10BE-4ECB-AD01-E593870D5893}" destId="{6C76A5F9-B362-412A-BAD6-CAFA26A97436}" srcOrd="1" destOrd="0" presId="urn:microsoft.com/office/officeart/2008/layout/VerticalCurvedList"/>
    <dgm:cxn modelId="{86269F23-73F6-4B55-BB73-7BBA96AE5AE2}" type="presParOf" srcId="{7C6387F3-10BE-4ECB-AD01-E593870D5893}" destId="{19347B76-634F-4758-B6DA-64D44E7CE546}" srcOrd="2" destOrd="0" presId="urn:microsoft.com/office/officeart/2008/layout/VerticalCurvedList"/>
    <dgm:cxn modelId="{6EFBC919-4F28-46DA-AD4B-1F1C0328F0AA}" type="presParOf" srcId="{7C6387F3-10BE-4ECB-AD01-E593870D5893}" destId="{BFF9A096-13FB-4FB0-A431-0E4C5C0BB223}" srcOrd="3" destOrd="0" presId="urn:microsoft.com/office/officeart/2008/layout/VerticalCurvedList"/>
    <dgm:cxn modelId="{851FD436-4310-4EF9-A7F5-B39FC1BA4074}" type="presParOf" srcId="{AD29BFA5-CB5E-480C-816F-95E3374C7C23}" destId="{ADE758A5-59B8-4403-BD6E-A34C618F0EF1}" srcOrd="1" destOrd="0" presId="urn:microsoft.com/office/officeart/2008/layout/VerticalCurvedList"/>
    <dgm:cxn modelId="{AED2774B-CFA2-441C-ADDB-0AE90ED57120}" type="presParOf" srcId="{AD29BFA5-CB5E-480C-816F-95E3374C7C23}" destId="{B9AF99C9-768B-4B18-804E-D14C038C0D77}" srcOrd="2" destOrd="0" presId="urn:microsoft.com/office/officeart/2008/layout/VerticalCurvedList"/>
    <dgm:cxn modelId="{410A6490-04B2-4754-A167-D74001C5F664}" type="presParOf" srcId="{B9AF99C9-768B-4B18-804E-D14C038C0D77}" destId="{359B0E6B-4513-4098-AA54-91C13BF3795A}" srcOrd="0" destOrd="0" presId="urn:microsoft.com/office/officeart/2008/layout/VerticalCurvedList"/>
    <dgm:cxn modelId="{BA53CE16-9B8C-4B70-8062-96F7F0B16F4F}" type="presParOf" srcId="{AD29BFA5-CB5E-480C-816F-95E3374C7C23}" destId="{9DDE943A-B226-48EB-9C6E-A54E77AF04FE}" srcOrd="3" destOrd="0" presId="urn:microsoft.com/office/officeart/2008/layout/VerticalCurvedList"/>
    <dgm:cxn modelId="{306110B9-BC41-4A9B-AFB8-D90F28EC01C4}" type="presParOf" srcId="{AD29BFA5-CB5E-480C-816F-95E3374C7C23}" destId="{99876055-A1BB-43E2-B874-6225CD395433}" srcOrd="4" destOrd="0" presId="urn:microsoft.com/office/officeart/2008/layout/VerticalCurvedList"/>
    <dgm:cxn modelId="{D444DF3D-2EDA-4175-9127-56027864A683}" type="presParOf" srcId="{99876055-A1BB-43E2-B874-6225CD395433}" destId="{0AE72559-B40B-4434-9D3C-D83B1816D97A}" srcOrd="0" destOrd="0" presId="urn:microsoft.com/office/officeart/2008/layout/VerticalCurvedList"/>
    <dgm:cxn modelId="{647F0AE3-50A0-43D7-8FA7-0AC6A07ED1FC}" type="presParOf" srcId="{AD29BFA5-CB5E-480C-816F-95E3374C7C23}" destId="{3AC6581C-EFCB-4412-AFC6-BB7B34A84A5E}" srcOrd="5" destOrd="0" presId="urn:microsoft.com/office/officeart/2008/layout/VerticalCurvedList"/>
    <dgm:cxn modelId="{254FE3E3-8E35-4B5F-B3CE-6C8B7A133494}" type="presParOf" srcId="{AD29BFA5-CB5E-480C-816F-95E3374C7C23}" destId="{69A3973C-9BC0-457B-9A04-C6A287D719B2}" srcOrd="6" destOrd="0" presId="urn:microsoft.com/office/officeart/2008/layout/VerticalCurvedList"/>
    <dgm:cxn modelId="{D0239997-6901-4A94-813F-6471DEA03AAE}" type="presParOf" srcId="{69A3973C-9BC0-457B-9A04-C6A287D719B2}" destId="{8D225FBB-C8E4-4E83-AA3B-63C6CC104133}" srcOrd="0" destOrd="0" presId="urn:microsoft.com/office/officeart/2008/layout/VerticalCurvedList"/>
    <dgm:cxn modelId="{9AEF7595-D52C-4B86-85BF-81CF411B4DB3}" type="presParOf" srcId="{AD29BFA5-CB5E-480C-816F-95E3374C7C23}" destId="{BFBE6D0D-B7D8-4699-8719-1E95CAD9773D}" srcOrd="7" destOrd="0" presId="urn:microsoft.com/office/officeart/2008/layout/VerticalCurvedList"/>
    <dgm:cxn modelId="{68E534FC-6AC9-4334-A8D9-F5B8BD9426D9}" type="presParOf" srcId="{AD29BFA5-CB5E-480C-816F-95E3374C7C23}" destId="{CED12A96-290C-4F11-81F7-3C9F65793A49}" srcOrd="8" destOrd="0" presId="urn:microsoft.com/office/officeart/2008/layout/VerticalCurvedList"/>
    <dgm:cxn modelId="{DD30D924-DE40-4DED-804B-41287D62CECC}" type="presParOf" srcId="{CED12A96-290C-4F11-81F7-3C9F65793A49}" destId="{AAA335B9-4B32-425C-A35E-F4E902621CB2}" srcOrd="0" destOrd="0" presId="urn:microsoft.com/office/officeart/2008/layout/VerticalCurvedList"/>
    <dgm:cxn modelId="{4E945066-BA39-4ECF-B3D2-1F9DD1026901}" type="presParOf" srcId="{AD29BFA5-CB5E-480C-816F-95E3374C7C23}" destId="{197C1078-8C59-4930-BD2E-5CB19466D337}" srcOrd="9" destOrd="0" presId="urn:microsoft.com/office/officeart/2008/layout/VerticalCurvedList"/>
    <dgm:cxn modelId="{E7CD7F43-48EA-4B29-9045-1C9492BCDEFF}" type="presParOf" srcId="{AD29BFA5-CB5E-480C-816F-95E3374C7C23}" destId="{F530EBF5-3A52-4D85-85D7-B8991E14E96A}" srcOrd="10" destOrd="0" presId="urn:microsoft.com/office/officeart/2008/layout/VerticalCurvedList"/>
    <dgm:cxn modelId="{2CA67E9D-E805-4DBE-BD02-BCEA0687E4AE}" type="presParOf" srcId="{F530EBF5-3A52-4D85-85D7-B8991E14E96A}" destId="{C6D1B5CA-3DB9-4A50-B1E6-0A00B483BC71}" srcOrd="0" destOrd="0" presId="urn:microsoft.com/office/officeart/2008/layout/VerticalCurvedList"/>
    <dgm:cxn modelId="{EA7F071F-8F1D-4514-ADAE-26121AD8C340}" type="presParOf" srcId="{AD29BFA5-CB5E-480C-816F-95E3374C7C23}" destId="{CD581749-A369-48D6-82A5-D86E5A68BA5B}" srcOrd="11" destOrd="0" presId="urn:microsoft.com/office/officeart/2008/layout/VerticalCurvedList"/>
    <dgm:cxn modelId="{7C658CAA-D541-400E-A2F1-778FD38B126D}" type="presParOf" srcId="{AD29BFA5-CB5E-480C-816F-95E3374C7C23}" destId="{437CA36F-9643-4083-B514-1D508D393DBC}" srcOrd="12" destOrd="0" presId="urn:microsoft.com/office/officeart/2008/layout/VerticalCurvedList"/>
    <dgm:cxn modelId="{063470C7-F040-46D7-B48F-6D489468479B}" type="presParOf" srcId="{437CA36F-9643-4083-B514-1D508D393DBC}" destId="{95F79542-339A-4D7F-8411-767C09DAEC9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92EE15-3FD5-446E-8CDE-B8A00DA5B14A}" type="doc">
      <dgm:prSet loTypeId="urn:microsoft.com/office/officeart/2005/8/layout/vList2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34AACC2E-C822-4D07-BA15-A0227770BCF3}">
      <dgm:prSet phldrT="[Text]" custT="1"/>
      <dgm:spPr>
        <a:solidFill>
          <a:srgbClr val="20B97B"/>
        </a:solidFill>
      </dgm:spPr>
      <dgm:t>
        <a:bodyPr/>
        <a:lstStyle/>
        <a:p>
          <a:r>
            <a:rPr lang="de-DE" sz="2400">
              <a:latin typeface="Open Sans"/>
            </a:rPr>
            <a:t>Steuerbarkeit</a:t>
          </a:r>
          <a:endParaRPr lang="de-DE" sz="2400"/>
        </a:p>
      </dgm:t>
    </dgm:pt>
    <dgm:pt modelId="{012B7331-E68C-495F-BC74-F086F988B50E}" type="parTrans" cxnId="{29732648-641A-4CF3-B200-8E1980A3B80B}">
      <dgm:prSet/>
      <dgm:spPr/>
      <dgm:t>
        <a:bodyPr/>
        <a:lstStyle/>
        <a:p>
          <a:endParaRPr lang="de-DE" sz="2400"/>
        </a:p>
      </dgm:t>
    </dgm:pt>
    <dgm:pt modelId="{8943A215-8AE4-4A28-91A4-D590AC1DB243}" type="sibTrans" cxnId="{29732648-641A-4CF3-B200-8E1980A3B80B}">
      <dgm:prSet/>
      <dgm:spPr/>
      <dgm:t>
        <a:bodyPr/>
        <a:lstStyle/>
        <a:p>
          <a:endParaRPr lang="de-DE" sz="2400"/>
        </a:p>
      </dgm:t>
    </dgm:pt>
    <dgm:pt modelId="{7FAB767D-7294-485A-AAB5-4EBA74266315}">
      <dgm:prSet custT="1"/>
      <dgm:spPr>
        <a:solidFill>
          <a:srgbClr val="20B97B"/>
        </a:solidFill>
      </dgm:spPr>
      <dgm:t>
        <a:bodyPr/>
        <a:lstStyle/>
        <a:p>
          <a:r>
            <a:rPr lang="de-DE" sz="2400"/>
            <a:t> </a:t>
          </a:r>
          <a:r>
            <a:rPr lang="de-DE" sz="2400">
              <a:latin typeface="Open Sans"/>
            </a:rPr>
            <a:t>Visualisierung</a:t>
          </a:r>
          <a:endParaRPr lang="de-DE" sz="2400"/>
        </a:p>
      </dgm:t>
    </dgm:pt>
    <dgm:pt modelId="{C56E4E1C-2CCF-4B9A-B983-208F39131888}" type="parTrans" cxnId="{31C9342C-8681-438B-BA2F-F53998B07E3D}">
      <dgm:prSet/>
      <dgm:spPr/>
      <dgm:t>
        <a:bodyPr/>
        <a:lstStyle/>
        <a:p>
          <a:endParaRPr lang="de-DE" sz="2400"/>
        </a:p>
      </dgm:t>
    </dgm:pt>
    <dgm:pt modelId="{390A9A66-70B6-4720-A7C7-3308D50951B0}" type="sibTrans" cxnId="{31C9342C-8681-438B-BA2F-F53998B07E3D}">
      <dgm:prSet/>
      <dgm:spPr/>
      <dgm:t>
        <a:bodyPr/>
        <a:lstStyle/>
        <a:p>
          <a:endParaRPr lang="de-DE" sz="2400"/>
        </a:p>
      </dgm:t>
    </dgm:pt>
    <dgm:pt modelId="{843F333B-9070-4C69-BC86-511B1D7AC93A}">
      <dgm:prSet custT="1"/>
      <dgm:spPr>
        <a:solidFill>
          <a:srgbClr val="20B97B"/>
        </a:solidFill>
      </dgm:spPr>
      <dgm:t>
        <a:bodyPr/>
        <a:lstStyle/>
        <a:p>
          <a:r>
            <a:rPr lang="de-DE" sz="2400"/>
            <a:t> </a:t>
          </a:r>
          <a:r>
            <a:rPr lang="de-DE" sz="2400">
              <a:latin typeface="Open Sans"/>
            </a:rPr>
            <a:t>Warnung</a:t>
          </a:r>
          <a:endParaRPr lang="de-DE" sz="2400"/>
        </a:p>
      </dgm:t>
    </dgm:pt>
    <dgm:pt modelId="{3A14E0BC-C019-4FB2-ABB4-E5DF341D60E6}" type="parTrans" cxnId="{095A7DA8-21A2-4721-8838-051887F49189}">
      <dgm:prSet/>
      <dgm:spPr/>
      <dgm:t>
        <a:bodyPr/>
        <a:lstStyle/>
        <a:p>
          <a:endParaRPr lang="de-DE" sz="2400"/>
        </a:p>
      </dgm:t>
    </dgm:pt>
    <dgm:pt modelId="{6A388109-FD31-4C72-84DC-BFE7723FC176}" type="sibTrans" cxnId="{095A7DA8-21A2-4721-8838-051887F49189}">
      <dgm:prSet/>
      <dgm:spPr/>
      <dgm:t>
        <a:bodyPr/>
        <a:lstStyle/>
        <a:p>
          <a:endParaRPr lang="de-DE" sz="2400"/>
        </a:p>
      </dgm:t>
    </dgm:pt>
    <dgm:pt modelId="{792B9EB3-9B00-4692-A589-2A38697FC15F}" type="pres">
      <dgm:prSet presAssocID="{1192EE15-3FD5-446E-8CDE-B8A00DA5B14A}" presName="linear" presStyleCnt="0">
        <dgm:presLayoutVars>
          <dgm:animLvl val="lvl"/>
          <dgm:resizeHandles val="exact"/>
        </dgm:presLayoutVars>
      </dgm:prSet>
      <dgm:spPr/>
    </dgm:pt>
    <dgm:pt modelId="{B6D67F23-EACC-4FF5-9C9F-D209B5953095}" type="pres">
      <dgm:prSet presAssocID="{34AACC2E-C822-4D07-BA15-A0227770BCF3}" presName="parentText" presStyleLbl="node1" presStyleIdx="0" presStyleCnt="3">
        <dgm:presLayoutVars>
          <dgm:chMax val="0"/>
          <dgm:bulletEnabled val="1"/>
        </dgm:presLayoutVars>
      </dgm:prSet>
      <dgm:spPr>
        <a:solidFill>
          <a:srgbClr val="2FC2C7"/>
        </a:solidFill>
      </dgm:spPr>
    </dgm:pt>
    <dgm:pt modelId="{7D2E2E09-15E0-4862-B5E4-9FF1FBFCAC1B}" type="pres">
      <dgm:prSet presAssocID="{8943A215-8AE4-4A28-91A4-D590AC1DB243}" presName="spacer" presStyleCnt="0"/>
      <dgm:spPr/>
    </dgm:pt>
    <dgm:pt modelId="{B9DC0B51-CD3A-4561-AD69-47936A8D6340}" type="pres">
      <dgm:prSet presAssocID="{7FAB767D-7294-485A-AAB5-4EBA74266315}" presName="parentText" presStyleLbl="node1" presStyleIdx="1" presStyleCnt="3">
        <dgm:presLayoutVars>
          <dgm:chMax val="0"/>
          <dgm:bulletEnabled val="1"/>
        </dgm:presLayoutVars>
      </dgm:prSet>
      <dgm:spPr>
        <a:solidFill>
          <a:srgbClr val="2FC2C7"/>
        </a:solidFill>
      </dgm:spPr>
    </dgm:pt>
    <dgm:pt modelId="{D5A70BDD-5264-434D-B726-AC09A77DABA8}" type="pres">
      <dgm:prSet presAssocID="{390A9A66-70B6-4720-A7C7-3308D50951B0}" presName="spacer" presStyleCnt="0"/>
      <dgm:spPr/>
    </dgm:pt>
    <dgm:pt modelId="{6EE4534A-E437-4440-BC56-55A8D8D93FCB}" type="pres">
      <dgm:prSet presAssocID="{843F333B-9070-4C69-BC86-511B1D7AC93A}" presName="parentText" presStyleLbl="node1" presStyleIdx="2" presStyleCnt="3">
        <dgm:presLayoutVars>
          <dgm:chMax val="0"/>
          <dgm:bulletEnabled val="1"/>
        </dgm:presLayoutVars>
      </dgm:prSet>
      <dgm:spPr>
        <a:solidFill>
          <a:srgbClr val="2FC2C7"/>
        </a:solidFill>
      </dgm:spPr>
    </dgm:pt>
  </dgm:ptLst>
  <dgm:cxnLst>
    <dgm:cxn modelId="{8B18C806-8260-4591-B92C-49A659664E38}" type="presOf" srcId="{1192EE15-3FD5-446E-8CDE-B8A00DA5B14A}" destId="{792B9EB3-9B00-4692-A589-2A38697FC15F}" srcOrd="0" destOrd="0" presId="urn:microsoft.com/office/officeart/2005/8/layout/vList2"/>
    <dgm:cxn modelId="{31C9342C-8681-438B-BA2F-F53998B07E3D}" srcId="{1192EE15-3FD5-446E-8CDE-B8A00DA5B14A}" destId="{7FAB767D-7294-485A-AAB5-4EBA74266315}" srcOrd="1" destOrd="0" parTransId="{C56E4E1C-2CCF-4B9A-B983-208F39131888}" sibTransId="{390A9A66-70B6-4720-A7C7-3308D50951B0}"/>
    <dgm:cxn modelId="{62E95338-AF79-4AB5-9F82-922CFE201725}" type="presOf" srcId="{7FAB767D-7294-485A-AAB5-4EBA74266315}" destId="{B9DC0B51-CD3A-4561-AD69-47936A8D6340}" srcOrd="0" destOrd="0" presId="urn:microsoft.com/office/officeart/2005/8/layout/vList2"/>
    <dgm:cxn modelId="{29732648-641A-4CF3-B200-8E1980A3B80B}" srcId="{1192EE15-3FD5-446E-8CDE-B8A00DA5B14A}" destId="{34AACC2E-C822-4D07-BA15-A0227770BCF3}" srcOrd="0" destOrd="0" parTransId="{012B7331-E68C-495F-BC74-F086F988B50E}" sibTransId="{8943A215-8AE4-4A28-91A4-D590AC1DB243}"/>
    <dgm:cxn modelId="{1FBE4193-153A-4E84-848C-2AA60A79575D}" type="presOf" srcId="{843F333B-9070-4C69-BC86-511B1D7AC93A}" destId="{6EE4534A-E437-4440-BC56-55A8D8D93FCB}" srcOrd="0" destOrd="0" presId="urn:microsoft.com/office/officeart/2005/8/layout/vList2"/>
    <dgm:cxn modelId="{095A7DA8-21A2-4721-8838-051887F49189}" srcId="{1192EE15-3FD5-446E-8CDE-B8A00DA5B14A}" destId="{843F333B-9070-4C69-BC86-511B1D7AC93A}" srcOrd="2" destOrd="0" parTransId="{3A14E0BC-C019-4FB2-ABB4-E5DF341D60E6}" sibTransId="{6A388109-FD31-4C72-84DC-BFE7723FC176}"/>
    <dgm:cxn modelId="{573817B5-286B-4A85-ACEE-BD0569F09FFA}" type="presOf" srcId="{34AACC2E-C822-4D07-BA15-A0227770BCF3}" destId="{B6D67F23-EACC-4FF5-9C9F-D209B5953095}" srcOrd="0" destOrd="0" presId="urn:microsoft.com/office/officeart/2005/8/layout/vList2"/>
    <dgm:cxn modelId="{4FB8733D-0B17-4199-8105-E1883CCEA1F2}" type="presParOf" srcId="{792B9EB3-9B00-4692-A589-2A38697FC15F}" destId="{B6D67F23-EACC-4FF5-9C9F-D209B5953095}" srcOrd="0" destOrd="0" presId="urn:microsoft.com/office/officeart/2005/8/layout/vList2"/>
    <dgm:cxn modelId="{1F66A60E-CA60-4AA8-B38C-A403DB077CCC}" type="presParOf" srcId="{792B9EB3-9B00-4692-A589-2A38697FC15F}" destId="{7D2E2E09-15E0-4862-B5E4-9FF1FBFCAC1B}" srcOrd="1" destOrd="0" presId="urn:microsoft.com/office/officeart/2005/8/layout/vList2"/>
    <dgm:cxn modelId="{A4E33DF1-2B1A-4065-B432-2E1DBE97475F}" type="presParOf" srcId="{792B9EB3-9B00-4692-A589-2A38697FC15F}" destId="{B9DC0B51-CD3A-4561-AD69-47936A8D6340}" srcOrd="2" destOrd="0" presId="urn:microsoft.com/office/officeart/2005/8/layout/vList2"/>
    <dgm:cxn modelId="{FD922BC0-57A7-4FEC-A5FD-881594F347D4}" type="presParOf" srcId="{792B9EB3-9B00-4692-A589-2A38697FC15F}" destId="{D5A70BDD-5264-434D-B726-AC09A77DABA8}" srcOrd="3" destOrd="0" presId="urn:microsoft.com/office/officeart/2005/8/layout/vList2"/>
    <dgm:cxn modelId="{6F697363-BD73-431F-9626-53AF7046AE28}" type="presParOf" srcId="{792B9EB3-9B00-4692-A589-2A38697FC15F}" destId="{6EE4534A-E437-4440-BC56-55A8D8D93FC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09C025B-1C96-4C5D-BE2B-B5E2A39CBB0C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EC935676-535B-4B1B-8B3B-F3C382BAE13A}">
      <dgm:prSet phldrT="[Text]"/>
      <dgm:spPr/>
      <dgm:t>
        <a:bodyPr/>
        <a:lstStyle/>
        <a:p>
          <a:r>
            <a:rPr lang="de-DE"/>
            <a:t>Planung</a:t>
          </a:r>
        </a:p>
      </dgm:t>
    </dgm:pt>
    <dgm:pt modelId="{B063D521-2EB8-46DC-89FA-FE412AA9D2B9}" type="parTrans" cxnId="{8F4D9B3B-5417-4132-8F49-C7B3D725E6D8}">
      <dgm:prSet/>
      <dgm:spPr/>
      <dgm:t>
        <a:bodyPr/>
        <a:lstStyle/>
        <a:p>
          <a:endParaRPr lang="de-DE"/>
        </a:p>
      </dgm:t>
    </dgm:pt>
    <dgm:pt modelId="{94DD2CC5-EB7F-4183-BF72-E05DBF80CEF5}" type="sibTrans" cxnId="{8F4D9B3B-5417-4132-8F49-C7B3D725E6D8}">
      <dgm:prSet/>
      <dgm:spPr/>
      <dgm:t>
        <a:bodyPr/>
        <a:lstStyle/>
        <a:p>
          <a:endParaRPr lang="de-DE"/>
        </a:p>
      </dgm:t>
    </dgm:pt>
    <dgm:pt modelId="{E21A3F4C-95C8-47F8-8192-BA7EA60225A3}">
      <dgm:prSet phldrT="[Text]"/>
      <dgm:spPr/>
      <dgm:t>
        <a:bodyPr/>
        <a:lstStyle/>
        <a:p>
          <a:r>
            <a:rPr lang="de-DE"/>
            <a:t>Analyse</a:t>
          </a:r>
        </a:p>
      </dgm:t>
    </dgm:pt>
    <dgm:pt modelId="{387A7452-C305-49F3-B974-14FCD66586C1}" type="parTrans" cxnId="{37166BA0-7B02-4FBC-879B-E25C78978E5F}">
      <dgm:prSet/>
      <dgm:spPr/>
      <dgm:t>
        <a:bodyPr/>
        <a:lstStyle/>
        <a:p>
          <a:endParaRPr lang="de-DE"/>
        </a:p>
      </dgm:t>
    </dgm:pt>
    <dgm:pt modelId="{2DF12FC0-6039-4629-926A-F18DCEC02243}" type="sibTrans" cxnId="{37166BA0-7B02-4FBC-879B-E25C78978E5F}">
      <dgm:prSet/>
      <dgm:spPr/>
      <dgm:t>
        <a:bodyPr/>
        <a:lstStyle/>
        <a:p>
          <a:endParaRPr lang="de-DE"/>
        </a:p>
      </dgm:t>
    </dgm:pt>
    <dgm:pt modelId="{97817D75-5AE8-4E1B-A996-1C4980130D98}">
      <dgm:prSet phldrT="[Text]"/>
      <dgm:spPr/>
      <dgm:t>
        <a:bodyPr/>
        <a:lstStyle/>
        <a:p>
          <a:r>
            <a:rPr lang="de-DE" b="1"/>
            <a:t>Design</a:t>
          </a:r>
        </a:p>
      </dgm:t>
    </dgm:pt>
    <dgm:pt modelId="{8A770E12-F30A-42D7-869A-E3F3B1DB23A5}" type="parTrans" cxnId="{B51D2A5A-2EAA-4B0B-B101-CD63FAEA9995}">
      <dgm:prSet/>
      <dgm:spPr/>
      <dgm:t>
        <a:bodyPr/>
        <a:lstStyle/>
        <a:p>
          <a:endParaRPr lang="de-DE"/>
        </a:p>
      </dgm:t>
    </dgm:pt>
    <dgm:pt modelId="{1C715D01-459D-4118-B631-463D99923533}" type="sibTrans" cxnId="{B51D2A5A-2EAA-4B0B-B101-CD63FAEA9995}">
      <dgm:prSet/>
      <dgm:spPr/>
      <dgm:t>
        <a:bodyPr/>
        <a:lstStyle/>
        <a:p>
          <a:endParaRPr lang="de-DE"/>
        </a:p>
      </dgm:t>
    </dgm:pt>
    <dgm:pt modelId="{12E7DE4A-CD17-46BC-BB86-D2DB5A20E692}">
      <dgm:prSet phldrT="[Text]"/>
      <dgm:spPr>
        <a:solidFill>
          <a:srgbClr val="565A5B">
            <a:alpha val="24000"/>
          </a:srgbClr>
        </a:solidFill>
      </dgm:spPr>
      <dgm:t>
        <a:bodyPr/>
        <a:lstStyle/>
        <a:p>
          <a:r>
            <a:rPr lang="de-DE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Prototyp</a:t>
          </a:r>
        </a:p>
      </dgm:t>
    </dgm:pt>
    <dgm:pt modelId="{82FD5296-CA98-4046-8B77-69E361445298}" type="parTrans" cxnId="{8668F170-E961-447C-A9EA-FBC2C8B0A88A}">
      <dgm:prSet/>
      <dgm:spPr/>
      <dgm:t>
        <a:bodyPr/>
        <a:lstStyle/>
        <a:p>
          <a:endParaRPr lang="de-DE"/>
        </a:p>
      </dgm:t>
    </dgm:pt>
    <dgm:pt modelId="{6AF52062-4340-4232-B135-0419DFC28EE5}" type="sibTrans" cxnId="{8668F170-E961-447C-A9EA-FBC2C8B0A88A}">
      <dgm:prSet/>
      <dgm:spPr/>
      <dgm:t>
        <a:bodyPr/>
        <a:lstStyle/>
        <a:p>
          <a:endParaRPr lang="de-DE"/>
        </a:p>
      </dgm:t>
    </dgm:pt>
    <dgm:pt modelId="{75CD863D-FBF1-4C39-879C-A3CEC3107A47}">
      <dgm:prSet phldrT="[Text]"/>
      <dgm:spPr>
        <a:solidFill>
          <a:srgbClr val="565A5B">
            <a:alpha val="24000"/>
          </a:srgbClr>
        </a:solidFill>
      </dgm:spPr>
      <dgm:t>
        <a:bodyPr/>
        <a:lstStyle/>
        <a:p>
          <a:r>
            <a:rPr lang="de-DE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Evaluation</a:t>
          </a:r>
        </a:p>
      </dgm:t>
    </dgm:pt>
    <dgm:pt modelId="{118933CF-E561-4B64-B6DB-9C8E163A86B6}" type="parTrans" cxnId="{254A74F7-36F9-4614-9410-5BAB83F0EC84}">
      <dgm:prSet/>
      <dgm:spPr/>
      <dgm:t>
        <a:bodyPr/>
        <a:lstStyle/>
        <a:p>
          <a:endParaRPr lang="de-DE"/>
        </a:p>
      </dgm:t>
    </dgm:pt>
    <dgm:pt modelId="{4CF92260-BB2E-4C42-B7DA-0C4E3095513D}" type="sibTrans" cxnId="{254A74F7-36F9-4614-9410-5BAB83F0EC84}">
      <dgm:prSet/>
      <dgm:spPr/>
      <dgm:t>
        <a:bodyPr/>
        <a:lstStyle/>
        <a:p>
          <a:endParaRPr lang="de-DE"/>
        </a:p>
      </dgm:t>
    </dgm:pt>
    <dgm:pt modelId="{26229755-53A2-4E51-87B4-5D01B680C5C1}">
      <dgm:prSet phldrT="[Text]"/>
      <dgm:spPr>
        <a:solidFill>
          <a:srgbClr val="565A5B">
            <a:alpha val="24000"/>
          </a:srgbClr>
        </a:solidFill>
      </dgm:spPr>
      <dgm:t>
        <a:bodyPr/>
        <a:lstStyle/>
        <a:p>
          <a:r>
            <a:rPr lang="de-DE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Fazit</a:t>
          </a:r>
        </a:p>
      </dgm:t>
    </dgm:pt>
    <dgm:pt modelId="{F80E419E-4BA3-4F27-A02E-E25D01B0F3D4}" type="parTrans" cxnId="{1E655BDD-59A4-4E34-A0D4-41869C45C61D}">
      <dgm:prSet/>
      <dgm:spPr/>
      <dgm:t>
        <a:bodyPr/>
        <a:lstStyle/>
        <a:p>
          <a:endParaRPr lang="de-DE"/>
        </a:p>
      </dgm:t>
    </dgm:pt>
    <dgm:pt modelId="{1550336B-63E5-4685-BD43-825816C055F9}" type="sibTrans" cxnId="{1E655BDD-59A4-4E34-A0D4-41869C45C61D}">
      <dgm:prSet/>
      <dgm:spPr/>
      <dgm:t>
        <a:bodyPr/>
        <a:lstStyle/>
        <a:p>
          <a:endParaRPr lang="de-DE"/>
        </a:p>
      </dgm:t>
    </dgm:pt>
    <dgm:pt modelId="{0BF15DCB-A16C-4667-BFB7-2306BE172865}" type="pres">
      <dgm:prSet presAssocID="{F09C025B-1C96-4C5D-BE2B-B5E2A39CBB0C}" presName="Name0" presStyleCnt="0">
        <dgm:presLayoutVars>
          <dgm:chMax val="7"/>
          <dgm:chPref val="7"/>
          <dgm:dir/>
        </dgm:presLayoutVars>
      </dgm:prSet>
      <dgm:spPr/>
    </dgm:pt>
    <dgm:pt modelId="{AD29BFA5-CB5E-480C-816F-95E3374C7C23}" type="pres">
      <dgm:prSet presAssocID="{F09C025B-1C96-4C5D-BE2B-B5E2A39CBB0C}" presName="Name1" presStyleCnt="0"/>
      <dgm:spPr/>
    </dgm:pt>
    <dgm:pt modelId="{7C6387F3-10BE-4ECB-AD01-E593870D5893}" type="pres">
      <dgm:prSet presAssocID="{F09C025B-1C96-4C5D-BE2B-B5E2A39CBB0C}" presName="cycle" presStyleCnt="0"/>
      <dgm:spPr/>
    </dgm:pt>
    <dgm:pt modelId="{165D24D8-B4EC-4DA6-AE35-DC2DEEE491F8}" type="pres">
      <dgm:prSet presAssocID="{F09C025B-1C96-4C5D-BE2B-B5E2A39CBB0C}" presName="srcNode" presStyleLbl="node1" presStyleIdx="0" presStyleCnt="6"/>
      <dgm:spPr/>
    </dgm:pt>
    <dgm:pt modelId="{6C76A5F9-B362-412A-BAD6-CAFA26A97436}" type="pres">
      <dgm:prSet presAssocID="{F09C025B-1C96-4C5D-BE2B-B5E2A39CBB0C}" presName="conn" presStyleLbl="parChTrans1D2" presStyleIdx="0" presStyleCnt="1"/>
      <dgm:spPr/>
    </dgm:pt>
    <dgm:pt modelId="{19347B76-634F-4758-B6DA-64D44E7CE546}" type="pres">
      <dgm:prSet presAssocID="{F09C025B-1C96-4C5D-BE2B-B5E2A39CBB0C}" presName="extraNode" presStyleLbl="node1" presStyleIdx="0" presStyleCnt="6"/>
      <dgm:spPr/>
    </dgm:pt>
    <dgm:pt modelId="{BFF9A096-13FB-4FB0-A431-0E4C5C0BB223}" type="pres">
      <dgm:prSet presAssocID="{F09C025B-1C96-4C5D-BE2B-B5E2A39CBB0C}" presName="dstNode" presStyleLbl="node1" presStyleIdx="0" presStyleCnt="6"/>
      <dgm:spPr/>
    </dgm:pt>
    <dgm:pt modelId="{ADE758A5-59B8-4403-BD6E-A34C618F0EF1}" type="pres">
      <dgm:prSet presAssocID="{EC935676-535B-4B1B-8B3B-F3C382BAE13A}" presName="text_1" presStyleLbl="node1" presStyleIdx="0" presStyleCnt="6">
        <dgm:presLayoutVars>
          <dgm:bulletEnabled val="1"/>
        </dgm:presLayoutVars>
      </dgm:prSet>
      <dgm:spPr/>
    </dgm:pt>
    <dgm:pt modelId="{B9AF99C9-768B-4B18-804E-D14C038C0D77}" type="pres">
      <dgm:prSet presAssocID="{EC935676-535B-4B1B-8B3B-F3C382BAE13A}" presName="accent_1" presStyleCnt="0"/>
      <dgm:spPr/>
    </dgm:pt>
    <dgm:pt modelId="{359B0E6B-4513-4098-AA54-91C13BF3795A}" type="pres">
      <dgm:prSet presAssocID="{EC935676-535B-4B1B-8B3B-F3C382BAE13A}" presName="accentRepeatNode" presStyleLbl="solidFgAcc1" presStyleIdx="0" presStyleCnt="6"/>
      <dgm:spPr/>
    </dgm:pt>
    <dgm:pt modelId="{9DDE943A-B226-48EB-9C6E-A54E77AF04FE}" type="pres">
      <dgm:prSet presAssocID="{E21A3F4C-95C8-47F8-8192-BA7EA60225A3}" presName="text_2" presStyleLbl="node1" presStyleIdx="1" presStyleCnt="6">
        <dgm:presLayoutVars>
          <dgm:bulletEnabled val="1"/>
        </dgm:presLayoutVars>
      </dgm:prSet>
      <dgm:spPr/>
    </dgm:pt>
    <dgm:pt modelId="{99876055-A1BB-43E2-B874-6225CD395433}" type="pres">
      <dgm:prSet presAssocID="{E21A3F4C-95C8-47F8-8192-BA7EA60225A3}" presName="accent_2" presStyleCnt="0"/>
      <dgm:spPr/>
    </dgm:pt>
    <dgm:pt modelId="{0AE72559-B40B-4434-9D3C-D83B1816D97A}" type="pres">
      <dgm:prSet presAssocID="{E21A3F4C-95C8-47F8-8192-BA7EA60225A3}" presName="accentRepeatNode" presStyleLbl="solidFgAcc1" presStyleIdx="1" presStyleCnt="6"/>
      <dgm:spPr/>
    </dgm:pt>
    <dgm:pt modelId="{3AC6581C-EFCB-4412-AFC6-BB7B34A84A5E}" type="pres">
      <dgm:prSet presAssocID="{97817D75-5AE8-4E1B-A996-1C4980130D98}" presName="text_3" presStyleLbl="node1" presStyleIdx="2" presStyleCnt="6">
        <dgm:presLayoutVars>
          <dgm:bulletEnabled val="1"/>
        </dgm:presLayoutVars>
      </dgm:prSet>
      <dgm:spPr/>
    </dgm:pt>
    <dgm:pt modelId="{69A3973C-9BC0-457B-9A04-C6A287D719B2}" type="pres">
      <dgm:prSet presAssocID="{97817D75-5AE8-4E1B-A996-1C4980130D98}" presName="accent_3" presStyleCnt="0"/>
      <dgm:spPr/>
    </dgm:pt>
    <dgm:pt modelId="{8D225FBB-C8E4-4E83-AA3B-63C6CC104133}" type="pres">
      <dgm:prSet presAssocID="{97817D75-5AE8-4E1B-A996-1C4980130D98}" presName="accentRepeatNode" presStyleLbl="solidFgAcc1" presStyleIdx="2" presStyleCnt="6"/>
      <dgm:spPr/>
    </dgm:pt>
    <dgm:pt modelId="{BFBE6D0D-B7D8-4699-8719-1E95CAD9773D}" type="pres">
      <dgm:prSet presAssocID="{12E7DE4A-CD17-46BC-BB86-D2DB5A20E692}" presName="text_4" presStyleLbl="node1" presStyleIdx="3" presStyleCnt="6">
        <dgm:presLayoutVars>
          <dgm:bulletEnabled val="1"/>
        </dgm:presLayoutVars>
      </dgm:prSet>
      <dgm:spPr/>
    </dgm:pt>
    <dgm:pt modelId="{CED12A96-290C-4F11-81F7-3C9F65793A49}" type="pres">
      <dgm:prSet presAssocID="{12E7DE4A-CD17-46BC-BB86-D2DB5A20E692}" presName="accent_4" presStyleCnt="0"/>
      <dgm:spPr/>
    </dgm:pt>
    <dgm:pt modelId="{AAA335B9-4B32-425C-A35E-F4E902621CB2}" type="pres">
      <dgm:prSet presAssocID="{12E7DE4A-CD17-46BC-BB86-D2DB5A20E692}" presName="accentRepeatNode" presStyleLbl="solidFgAcc1" presStyleIdx="3" presStyleCnt="6"/>
      <dgm:spPr>
        <a:solidFill>
          <a:schemeClr val="lt1">
            <a:hueOff val="0"/>
            <a:satOff val="0"/>
            <a:lumOff val="0"/>
            <a:alpha val="24000"/>
          </a:schemeClr>
        </a:solidFill>
      </dgm:spPr>
    </dgm:pt>
    <dgm:pt modelId="{197C1078-8C59-4930-BD2E-5CB19466D337}" type="pres">
      <dgm:prSet presAssocID="{75CD863D-FBF1-4C39-879C-A3CEC3107A47}" presName="text_5" presStyleLbl="node1" presStyleIdx="4" presStyleCnt="6">
        <dgm:presLayoutVars>
          <dgm:bulletEnabled val="1"/>
        </dgm:presLayoutVars>
      </dgm:prSet>
      <dgm:spPr/>
    </dgm:pt>
    <dgm:pt modelId="{F530EBF5-3A52-4D85-85D7-B8991E14E96A}" type="pres">
      <dgm:prSet presAssocID="{75CD863D-FBF1-4C39-879C-A3CEC3107A47}" presName="accent_5" presStyleCnt="0"/>
      <dgm:spPr/>
    </dgm:pt>
    <dgm:pt modelId="{C6D1B5CA-3DB9-4A50-B1E6-0A00B483BC71}" type="pres">
      <dgm:prSet presAssocID="{75CD863D-FBF1-4C39-879C-A3CEC3107A47}" presName="accentRepeatNode" presStyleLbl="solidFgAcc1" presStyleIdx="4" presStyleCnt="6"/>
      <dgm:spPr>
        <a:solidFill>
          <a:schemeClr val="lt1">
            <a:hueOff val="0"/>
            <a:satOff val="0"/>
            <a:lumOff val="0"/>
            <a:alpha val="24000"/>
          </a:schemeClr>
        </a:solidFill>
      </dgm:spPr>
    </dgm:pt>
    <dgm:pt modelId="{CD581749-A369-48D6-82A5-D86E5A68BA5B}" type="pres">
      <dgm:prSet presAssocID="{26229755-53A2-4E51-87B4-5D01B680C5C1}" presName="text_6" presStyleLbl="node1" presStyleIdx="5" presStyleCnt="6">
        <dgm:presLayoutVars>
          <dgm:bulletEnabled val="1"/>
        </dgm:presLayoutVars>
      </dgm:prSet>
      <dgm:spPr/>
    </dgm:pt>
    <dgm:pt modelId="{437CA36F-9643-4083-B514-1D508D393DBC}" type="pres">
      <dgm:prSet presAssocID="{26229755-53A2-4E51-87B4-5D01B680C5C1}" presName="accent_6" presStyleCnt="0"/>
      <dgm:spPr/>
    </dgm:pt>
    <dgm:pt modelId="{95F79542-339A-4D7F-8411-767C09DAEC94}" type="pres">
      <dgm:prSet presAssocID="{26229755-53A2-4E51-87B4-5D01B680C5C1}" presName="accentRepeatNode" presStyleLbl="solidFgAcc1" presStyleIdx="5" presStyleCnt="6"/>
      <dgm:spPr>
        <a:solidFill>
          <a:schemeClr val="lt1">
            <a:hueOff val="0"/>
            <a:satOff val="0"/>
            <a:lumOff val="0"/>
            <a:alpha val="24000"/>
          </a:schemeClr>
        </a:solidFill>
      </dgm:spPr>
    </dgm:pt>
  </dgm:ptLst>
  <dgm:cxnLst>
    <dgm:cxn modelId="{B616400A-2664-4E64-90EB-72B9CA75BA49}" type="presOf" srcId="{F09C025B-1C96-4C5D-BE2B-B5E2A39CBB0C}" destId="{0BF15DCB-A16C-4667-BFB7-2306BE172865}" srcOrd="0" destOrd="0" presId="urn:microsoft.com/office/officeart/2008/layout/VerticalCurvedList"/>
    <dgm:cxn modelId="{B70E2123-6EDC-4501-8127-5BB25FFA3D84}" type="presOf" srcId="{12E7DE4A-CD17-46BC-BB86-D2DB5A20E692}" destId="{BFBE6D0D-B7D8-4699-8719-1E95CAD9773D}" srcOrd="0" destOrd="0" presId="urn:microsoft.com/office/officeart/2008/layout/VerticalCurvedList"/>
    <dgm:cxn modelId="{005A3331-E948-4A83-86A6-B535D6D6E81F}" type="presOf" srcId="{94DD2CC5-EB7F-4183-BF72-E05DBF80CEF5}" destId="{6C76A5F9-B362-412A-BAD6-CAFA26A97436}" srcOrd="0" destOrd="0" presId="urn:microsoft.com/office/officeart/2008/layout/VerticalCurvedList"/>
    <dgm:cxn modelId="{8F4D9B3B-5417-4132-8F49-C7B3D725E6D8}" srcId="{F09C025B-1C96-4C5D-BE2B-B5E2A39CBB0C}" destId="{EC935676-535B-4B1B-8B3B-F3C382BAE13A}" srcOrd="0" destOrd="0" parTransId="{B063D521-2EB8-46DC-89FA-FE412AA9D2B9}" sibTransId="{94DD2CC5-EB7F-4183-BF72-E05DBF80CEF5}"/>
    <dgm:cxn modelId="{2A0BFD43-5613-40AA-8228-A5C46B3D1E40}" type="presOf" srcId="{75CD863D-FBF1-4C39-879C-A3CEC3107A47}" destId="{197C1078-8C59-4930-BD2E-5CB19466D337}" srcOrd="0" destOrd="0" presId="urn:microsoft.com/office/officeart/2008/layout/VerticalCurvedList"/>
    <dgm:cxn modelId="{C6B5B546-BD04-4820-B86C-CF4333B8107C}" type="presOf" srcId="{97817D75-5AE8-4E1B-A996-1C4980130D98}" destId="{3AC6581C-EFCB-4412-AFC6-BB7B34A84A5E}" srcOrd="0" destOrd="0" presId="urn:microsoft.com/office/officeart/2008/layout/VerticalCurvedList"/>
    <dgm:cxn modelId="{6584EA6A-1578-4E1A-A7D9-68D4AD7D02B2}" type="presOf" srcId="{26229755-53A2-4E51-87B4-5D01B680C5C1}" destId="{CD581749-A369-48D6-82A5-D86E5A68BA5B}" srcOrd="0" destOrd="0" presId="urn:microsoft.com/office/officeart/2008/layout/VerticalCurvedList"/>
    <dgm:cxn modelId="{8668F170-E961-447C-A9EA-FBC2C8B0A88A}" srcId="{F09C025B-1C96-4C5D-BE2B-B5E2A39CBB0C}" destId="{12E7DE4A-CD17-46BC-BB86-D2DB5A20E692}" srcOrd="3" destOrd="0" parTransId="{82FD5296-CA98-4046-8B77-69E361445298}" sibTransId="{6AF52062-4340-4232-B135-0419DFC28EE5}"/>
    <dgm:cxn modelId="{3B5C6953-E08A-4D1F-860B-9E80A4EF0E8A}" type="presOf" srcId="{E21A3F4C-95C8-47F8-8192-BA7EA60225A3}" destId="{9DDE943A-B226-48EB-9C6E-A54E77AF04FE}" srcOrd="0" destOrd="0" presId="urn:microsoft.com/office/officeart/2008/layout/VerticalCurvedList"/>
    <dgm:cxn modelId="{B51D2A5A-2EAA-4B0B-B101-CD63FAEA9995}" srcId="{F09C025B-1C96-4C5D-BE2B-B5E2A39CBB0C}" destId="{97817D75-5AE8-4E1B-A996-1C4980130D98}" srcOrd="2" destOrd="0" parTransId="{8A770E12-F30A-42D7-869A-E3F3B1DB23A5}" sibTransId="{1C715D01-459D-4118-B631-463D99923533}"/>
    <dgm:cxn modelId="{37166BA0-7B02-4FBC-879B-E25C78978E5F}" srcId="{F09C025B-1C96-4C5D-BE2B-B5E2A39CBB0C}" destId="{E21A3F4C-95C8-47F8-8192-BA7EA60225A3}" srcOrd="1" destOrd="0" parTransId="{387A7452-C305-49F3-B974-14FCD66586C1}" sibTransId="{2DF12FC0-6039-4629-926A-F18DCEC02243}"/>
    <dgm:cxn modelId="{838DE1C0-5773-47AF-A272-66B3E1C122B1}" type="presOf" srcId="{EC935676-535B-4B1B-8B3B-F3C382BAE13A}" destId="{ADE758A5-59B8-4403-BD6E-A34C618F0EF1}" srcOrd="0" destOrd="0" presId="urn:microsoft.com/office/officeart/2008/layout/VerticalCurvedList"/>
    <dgm:cxn modelId="{1E655BDD-59A4-4E34-A0D4-41869C45C61D}" srcId="{F09C025B-1C96-4C5D-BE2B-B5E2A39CBB0C}" destId="{26229755-53A2-4E51-87B4-5D01B680C5C1}" srcOrd="5" destOrd="0" parTransId="{F80E419E-4BA3-4F27-A02E-E25D01B0F3D4}" sibTransId="{1550336B-63E5-4685-BD43-825816C055F9}"/>
    <dgm:cxn modelId="{254A74F7-36F9-4614-9410-5BAB83F0EC84}" srcId="{F09C025B-1C96-4C5D-BE2B-B5E2A39CBB0C}" destId="{75CD863D-FBF1-4C39-879C-A3CEC3107A47}" srcOrd="4" destOrd="0" parTransId="{118933CF-E561-4B64-B6DB-9C8E163A86B6}" sibTransId="{4CF92260-BB2E-4C42-B7DA-0C4E3095513D}"/>
    <dgm:cxn modelId="{8CE0BCF5-C207-44D3-B3AF-7592E13CB5EB}" type="presParOf" srcId="{0BF15DCB-A16C-4667-BFB7-2306BE172865}" destId="{AD29BFA5-CB5E-480C-816F-95E3374C7C23}" srcOrd="0" destOrd="0" presId="urn:microsoft.com/office/officeart/2008/layout/VerticalCurvedList"/>
    <dgm:cxn modelId="{5C6CB1E7-7F55-4C2C-AF32-30EBDB77D737}" type="presParOf" srcId="{AD29BFA5-CB5E-480C-816F-95E3374C7C23}" destId="{7C6387F3-10BE-4ECB-AD01-E593870D5893}" srcOrd="0" destOrd="0" presId="urn:microsoft.com/office/officeart/2008/layout/VerticalCurvedList"/>
    <dgm:cxn modelId="{4D5A0084-B54B-4ED5-8ECB-17C0D270E520}" type="presParOf" srcId="{7C6387F3-10BE-4ECB-AD01-E593870D5893}" destId="{165D24D8-B4EC-4DA6-AE35-DC2DEEE491F8}" srcOrd="0" destOrd="0" presId="urn:microsoft.com/office/officeart/2008/layout/VerticalCurvedList"/>
    <dgm:cxn modelId="{D80C2F2F-C89E-40ED-B404-D434FCCE86C5}" type="presParOf" srcId="{7C6387F3-10BE-4ECB-AD01-E593870D5893}" destId="{6C76A5F9-B362-412A-BAD6-CAFA26A97436}" srcOrd="1" destOrd="0" presId="urn:microsoft.com/office/officeart/2008/layout/VerticalCurvedList"/>
    <dgm:cxn modelId="{86269F23-73F6-4B55-BB73-7BBA96AE5AE2}" type="presParOf" srcId="{7C6387F3-10BE-4ECB-AD01-E593870D5893}" destId="{19347B76-634F-4758-B6DA-64D44E7CE546}" srcOrd="2" destOrd="0" presId="urn:microsoft.com/office/officeart/2008/layout/VerticalCurvedList"/>
    <dgm:cxn modelId="{6EFBC919-4F28-46DA-AD4B-1F1C0328F0AA}" type="presParOf" srcId="{7C6387F3-10BE-4ECB-AD01-E593870D5893}" destId="{BFF9A096-13FB-4FB0-A431-0E4C5C0BB223}" srcOrd="3" destOrd="0" presId="urn:microsoft.com/office/officeart/2008/layout/VerticalCurvedList"/>
    <dgm:cxn modelId="{851FD436-4310-4EF9-A7F5-B39FC1BA4074}" type="presParOf" srcId="{AD29BFA5-CB5E-480C-816F-95E3374C7C23}" destId="{ADE758A5-59B8-4403-BD6E-A34C618F0EF1}" srcOrd="1" destOrd="0" presId="urn:microsoft.com/office/officeart/2008/layout/VerticalCurvedList"/>
    <dgm:cxn modelId="{AED2774B-CFA2-441C-ADDB-0AE90ED57120}" type="presParOf" srcId="{AD29BFA5-CB5E-480C-816F-95E3374C7C23}" destId="{B9AF99C9-768B-4B18-804E-D14C038C0D77}" srcOrd="2" destOrd="0" presId="urn:microsoft.com/office/officeart/2008/layout/VerticalCurvedList"/>
    <dgm:cxn modelId="{410A6490-04B2-4754-A167-D74001C5F664}" type="presParOf" srcId="{B9AF99C9-768B-4B18-804E-D14C038C0D77}" destId="{359B0E6B-4513-4098-AA54-91C13BF3795A}" srcOrd="0" destOrd="0" presId="urn:microsoft.com/office/officeart/2008/layout/VerticalCurvedList"/>
    <dgm:cxn modelId="{BA53CE16-9B8C-4B70-8062-96F7F0B16F4F}" type="presParOf" srcId="{AD29BFA5-CB5E-480C-816F-95E3374C7C23}" destId="{9DDE943A-B226-48EB-9C6E-A54E77AF04FE}" srcOrd="3" destOrd="0" presId="urn:microsoft.com/office/officeart/2008/layout/VerticalCurvedList"/>
    <dgm:cxn modelId="{306110B9-BC41-4A9B-AFB8-D90F28EC01C4}" type="presParOf" srcId="{AD29BFA5-CB5E-480C-816F-95E3374C7C23}" destId="{99876055-A1BB-43E2-B874-6225CD395433}" srcOrd="4" destOrd="0" presId="urn:microsoft.com/office/officeart/2008/layout/VerticalCurvedList"/>
    <dgm:cxn modelId="{D444DF3D-2EDA-4175-9127-56027864A683}" type="presParOf" srcId="{99876055-A1BB-43E2-B874-6225CD395433}" destId="{0AE72559-B40B-4434-9D3C-D83B1816D97A}" srcOrd="0" destOrd="0" presId="urn:microsoft.com/office/officeart/2008/layout/VerticalCurvedList"/>
    <dgm:cxn modelId="{647F0AE3-50A0-43D7-8FA7-0AC6A07ED1FC}" type="presParOf" srcId="{AD29BFA5-CB5E-480C-816F-95E3374C7C23}" destId="{3AC6581C-EFCB-4412-AFC6-BB7B34A84A5E}" srcOrd="5" destOrd="0" presId="urn:microsoft.com/office/officeart/2008/layout/VerticalCurvedList"/>
    <dgm:cxn modelId="{254FE3E3-8E35-4B5F-B3CE-6C8B7A133494}" type="presParOf" srcId="{AD29BFA5-CB5E-480C-816F-95E3374C7C23}" destId="{69A3973C-9BC0-457B-9A04-C6A287D719B2}" srcOrd="6" destOrd="0" presId="urn:microsoft.com/office/officeart/2008/layout/VerticalCurvedList"/>
    <dgm:cxn modelId="{D0239997-6901-4A94-813F-6471DEA03AAE}" type="presParOf" srcId="{69A3973C-9BC0-457B-9A04-C6A287D719B2}" destId="{8D225FBB-C8E4-4E83-AA3B-63C6CC104133}" srcOrd="0" destOrd="0" presId="urn:microsoft.com/office/officeart/2008/layout/VerticalCurvedList"/>
    <dgm:cxn modelId="{9AEF7595-D52C-4B86-85BF-81CF411B4DB3}" type="presParOf" srcId="{AD29BFA5-CB5E-480C-816F-95E3374C7C23}" destId="{BFBE6D0D-B7D8-4699-8719-1E95CAD9773D}" srcOrd="7" destOrd="0" presId="urn:microsoft.com/office/officeart/2008/layout/VerticalCurvedList"/>
    <dgm:cxn modelId="{68E534FC-6AC9-4334-A8D9-F5B8BD9426D9}" type="presParOf" srcId="{AD29BFA5-CB5E-480C-816F-95E3374C7C23}" destId="{CED12A96-290C-4F11-81F7-3C9F65793A49}" srcOrd="8" destOrd="0" presId="urn:microsoft.com/office/officeart/2008/layout/VerticalCurvedList"/>
    <dgm:cxn modelId="{DD30D924-DE40-4DED-804B-41287D62CECC}" type="presParOf" srcId="{CED12A96-290C-4F11-81F7-3C9F65793A49}" destId="{AAA335B9-4B32-425C-A35E-F4E902621CB2}" srcOrd="0" destOrd="0" presId="urn:microsoft.com/office/officeart/2008/layout/VerticalCurvedList"/>
    <dgm:cxn modelId="{4E945066-BA39-4ECF-B3D2-1F9DD1026901}" type="presParOf" srcId="{AD29BFA5-CB5E-480C-816F-95E3374C7C23}" destId="{197C1078-8C59-4930-BD2E-5CB19466D337}" srcOrd="9" destOrd="0" presId="urn:microsoft.com/office/officeart/2008/layout/VerticalCurvedList"/>
    <dgm:cxn modelId="{E7CD7F43-48EA-4B29-9045-1C9492BCDEFF}" type="presParOf" srcId="{AD29BFA5-CB5E-480C-816F-95E3374C7C23}" destId="{F530EBF5-3A52-4D85-85D7-B8991E14E96A}" srcOrd="10" destOrd="0" presId="urn:microsoft.com/office/officeart/2008/layout/VerticalCurvedList"/>
    <dgm:cxn modelId="{2CA67E9D-E805-4DBE-BD02-BCEA0687E4AE}" type="presParOf" srcId="{F530EBF5-3A52-4D85-85D7-B8991E14E96A}" destId="{C6D1B5CA-3DB9-4A50-B1E6-0A00B483BC71}" srcOrd="0" destOrd="0" presId="urn:microsoft.com/office/officeart/2008/layout/VerticalCurvedList"/>
    <dgm:cxn modelId="{EA7F071F-8F1D-4514-ADAE-26121AD8C340}" type="presParOf" srcId="{AD29BFA5-CB5E-480C-816F-95E3374C7C23}" destId="{CD581749-A369-48D6-82A5-D86E5A68BA5B}" srcOrd="11" destOrd="0" presId="urn:microsoft.com/office/officeart/2008/layout/VerticalCurvedList"/>
    <dgm:cxn modelId="{7C658CAA-D541-400E-A2F1-778FD38B126D}" type="presParOf" srcId="{AD29BFA5-CB5E-480C-816F-95E3374C7C23}" destId="{437CA36F-9643-4083-B514-1D508D393DBC}" srcOrd="12" destOrd="0" presId="urn:microsoft.com/office/officeart/2008/layout/VerticalCurvedList"/>
    <dgm:cxn modelId="{063470C7-F040-46D7-B48F-6D489468479B}" type="presParOf" srcId="{437CA36F-9643-4083-B514-1D508D393DBC}" destId="{95F79542-339A-4D7F-8411-767C09DAEC9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19B5736-257E-40E2-BD41-C36833F8E182}" type="doc">
      <dgm:prSet loTypeId="urn:microsoft.com/office/officeart/2005/8/layout/hProcess9" loCatId="process" qsTypeId="urn:microsoft.com/office/officeart/2005/8/quickstyle/simple5" qsCatId="simple" csTypeId="urn:microsoft.com/office/officeart/2005/8/colors/accent4_2" csCatId="accent4" phldr="1"/>
      <dgm:spPr/>
    </dgm:pt>
    <dgm:pt modelId="{FC104D2E-0EE0-40BD-A4C7-4DEB4927859A}">
      <dgm:prSet phldrT="[Text]" custT="1"/>
      <dgm:spPr>
        <a:solidFill>
          <a:srgbClr val="20B97B"/>
        </a:solidFill>
      </dgm:spPr>
      <dgm:t>
        <a:bodyPr/>
        <a:lstStyle/>
        <a:p>
          <a:endParaRPr lang="de-DE" sz="1600" b="1"/>
        </a:p>
        <a:p>
          <a:endParaRPr lang="de-DE" sz="1600" b="1"/>
        </a:p>
        <a:p>
          <a:r>
            <a:rPr lang="de-DE" sz="1600" b="1"/>
            <a:t>Interaktions-prinzipien</a:t>
          </a:r>
        </a:p>
      </dgm:t>
    </dgm:pt>
    <dgm:pt modelId="{CA99EFE1-6FA9-4C60-902C-C98C1475D920}" type="parTrans" cxnId="{55F7D9E0-45F1-4CCB-89E1-758805F19A6A}">
      <dgm:prSet/>
      <dgm:spPr/>
      <dgm:t>
        <a:bodyPr/>
        <a:lstStyle/>
        <a:p>
          <a:endParaRPr lang="de-DE" sz="1600"/>
        </a:p>
      </dgm:t>
    </dgm:pt>
    <dgm:pt modelId="{CA9F1C54-02EB-4472-94A7-123E1F3AFE96}" type="sibTrans" cxnId="{55F7D9E0-45F1-4CCB-89E1-758805F19A6A}">
      <dgm:prSet/>
      <dgm:spPr/>
      <dgm:t>
        <a:bodyPr/>
        <a:lstStyle/>
        <a:p>
          <a:endParaRPr lang="de-DE" sz="1600"/>
        </a:p>
      </dgm:t>
    </dgm:pt>
    <dgm:pt modelId="{E2F85896-1C16-4DD0-972A-56FEE33EECD8}">
      <dgm:prSet phldrT="[Text]" custT="1"/>
      <dgm:spPr>
        <a:solidFill>
          <a:srgbClr val="20B97B"/>
        </a:solidFill>
      </dgm:spPr>
      <dgm:t>
        <a:bodyPr/>
        <a:lstStyle/>
        <a:p>
          <a:endParaRPr lang="de-DE" sz="1600" b="1"/>
        </a:p>
        <a:p>
          <a:endParaRPr lang="de-DE" sz="1600" b="1"/>
        </a:p>
        <a:p>
          <a:r>
            <a:rPr lang="de-DE" sz="1600" b="1"/>
            <a:t>Wireframes &amp; Mockup in </a:t>
          </a:r>
          <a:r>
            <a:rPr lang="de-DE" sz="1600" b="1" err="1"/>
            <a:t>Figma</a:t>
          </a:r>
          <a:endParaRPr lang="de-DE" sz="1600" b="1"/>
        </a:p>
      </dgm:t>
    </dgm:pt>
    <dgm:pt modelId="{F742CF5E-773D-4E74-AFF1-021AADDC264F}" type="parTrans" cxnId="{E3FF1F0B-1E44-414A-992C-0B840A4AD1D5}">
      <dgm:prSet/>
      <dgm:spPr/>
      <dgm:t>
        <a:bodyPr/>
        <a:lstStyle/>
        <a:p>
          <a:endParaRPr lang="de-DE" sz="1600"/>
        </a:p>
      </dgm:t>
    </dgm:pt>
    <dgm:pt modelId="{37423514-51CE-4375-A241-26BC8FEE520E}" type="sibTrans" cxnId="{E3FF1F0B-1E44-414A-992C-0B840A4AD1D5}">
      <dgm:prSet/>
      <dgm:spPr/>
      <dgm:t>
        <a:bodyPr/>
        <a:lstStyle/>
        <a:p>
          <a:endParaRPr lang="de-DE" sz="1600"/>
        </a:p>
      </dgm:t>
    </dgm:pt>
    <dgm:pt modelId="{725B23F0-8234-41D9-933E-B6F3AE3E33BC}">
      <dgm:prSet phldrT="[Text]" custT="1"/>
      <dgm:spPr>
        <a:solidFill>
          <a:srgbClr val="20B97B"/>
        </a:solidFill>
      </dgm:spPr>
      <dgm:t>
        <a:bodyPr/>
        <a:lstStyle/>
        <a:p>
          <a:endParaRPr lang="de-DE" sz="1600" b="1"/>
        </a:p>
        <a:p>
          <a:endParaRPr lang="de-DE" sz="1600" b="1"/>
        </a:p>
        <a:p>
          <a:r>
            <a:rPr lang="de-DE" sz="1600" b="1"/>
            <a:t>Wireframes &amp; Mockup in </a:t>
          </a:r>
          <a:r>
            <a:rPr lang="de-DE" sz="1600" b="1" err="1"/>
            <a:t>Axure</a:t>
          </a:r>
          <a:endParaRPr lang="de-DE" sz="1600" b="1"/>
        </a:p>
      </dgm:t>
    </dgm:pt>
    <dgm:pt modelId="{4D2E4B27-55E9-4FB9-BFE0-03AB0F26FE39}" type="parTrans" cxnId="{C87840E6-7A72-49AA-9411-047DCC48128B}">
      <dgm:prSet/>
      <dgm:spPr/>
      <dgm:t>
        <a:bodyPr/>
        <a:lstStyle/>
        <a:p>
          <a:endParaRPr lang="de-DE" sz="1600"/>
        </a:p>
      </dgm:t>
    </dgm:pt>
    <dgm:pt modelId="{03A63F3D-6D3F-4827-8CEC-2F923BC95809}" type="sibTrans" cxnId="{C87840E6-7A72-49AA-9411-047DCC48128B}">
      <dgm:prSet/>
      <dgm:spPr/>
      <dgm:t>
        <a:bodyPr/>
        <a:lstStyle/>
        <a:p>
          <a:endParaRPr lang="de-DE" sz="1600"/>
        </a:p>
      </dgm:t>
    </dgm:pt>
    <dgm:pt modelId="{60BB0A42-4367-4E8D-BA9C-BAF1F6FDD78E}">
      <dgm:prSet phldrT="[Text]" custT="1"/>
      <dgm:spPr>
        <a:solidFill>
          <a:srgbClr val="20B97B"/>
        </a:solidFill>
      </dgm:spPr>
      <dgm:t>
        <a:bodyPr/>
        <a:lstStyle/>
        <a:p>
          <a:endParaRPr lang="de-DE" sz="1600" b="1"/>
        </a:p>
        <a:p>
          <a:endParaRPr lang="de-DE" sz="1600" b="1"/>
        </a:p>
        <a:p>
          <a:r>
            <a:rPr lang="de-DE" sz="1600" b="1"/>
            <a:t>Hauptelemente konkretisieren</a:t>
          </a:r>
        </a:p>
      </dgm:t>
    </dgm:pt>
    <dgm:pt modelId="{8F4C1631-A263-459D-A459-4174493CC789}" type="parTrans" cxnId="{56D3CE9C-E2F2-476A-AC3A-6D301251F589}">
      <dgm:prSet/>
      <dgm:spPr/>
      <dgm:t>
        <a:bodyPr/>
        <a:lstStyle/>
        <a:p>
          <a:endParaRPr lang="de-DE" sz="1600"/>
        </a:p>
      </dgm:t>
    </dgm:pt>
    <dgm:pt modelId="{B9C483A8-5365-4B92-9F1E-8F9A8361E3E6}" type="sibTrans" cxnId="{56D3CE9C-E2F2-476A-AC3A-6D301251F589}">
      <dgm:prSet/>
      <dgm:spPr/>
      <dgm:t>
        <a:bodyPr/>
        <a:lstStyle/>
        <a:p>
          <a:endParaRPr lang="de-DE" sz="1600"/>
        </a:p>
      </dgm:t>
    </dgm:pt>
    <dgm:pt modelId="{E78FA82E-9A1B-4BCE-9211-0C0586834B4E}">
      <dgm:prSet phldrT="[Text]" custT="1"/>
      <dgm:spPr>
        <a:solidFill>
          <a:srgbClr val="20B97B"/>
        </a:solidFill>
      </dgm:spPr>
      <dgm:t>
        <a:bodyPr/>
        <a:lstStyle/>
        <a:p>
          <a:endParaRPr lang="de-DE" sz="1600" b="1"/>
        </a:p>
        <a:p>
          <a:r>
            <a:rPr lang="de-DE" sz="1600" b="1"/>
            <a:t>HMI vs. SCADA</a:t>
          </a:r>
        </a:p>
      </dgm:t>
    </dgm:pt>
    <dgm:pt modelId="{0CF5439B-B885-4994-9913-3B9F4B1FAD34}" type="parTrans" cxnId="{46308561-CBDD-4586-B167-3131B021513E}">
      <dgm:prSet/>
      <dgm:spPr/>
      <dgm:t>
        <a:bodyPr/>
        <a:lstStyle/>
        <a:p>
          <a:endParaRPr lang="de-DE" sz="1600"/>
        </a:p>
      </dgm:t>
    </dgm:pt>
    <dgm:pt modelId="{0791F02D-DA1E-425B-ABCB-65F7F14567B3}" type="sibTrans" cxnId="{46308561-CBDD-4586-B167-3131B021513E}">
      <dgm:prSet/>
      <dgm:spPr/>
      <dgm:t>
        <a:bodyPr/>
        <a:lstStyle/>
        <a:p>
          <a:endParaRPr lang="de-DE" sz="1600"/>
        </a:p>
      </dgm:t>
    </dgm:pt>
    <dgm:pt modelId="{5AA9E53D-C764-4FBA-BD42-2B543298CB0A}" type="pres">
      <dgm:prSet presAssocID="{F19B5736-257E-40E2-BD41-C36833F8E182}" presName="CompostProcess" presStyleCnt="0">
        <dgm:presLayoutVars>
          <dgm:dir/>
          <dgm:resizeHandles val="exact"/>
        </dgm:presLayoutVars>
      </dgm:prSet>
      <dgm:spPr/>
    </dgm:pt>
    <dgm:pt modelId="{F5C4B8E3-E787-415E-A909-2E7231F82EE4}" type="pres">
      <dgm:prSet presAssocID="{F19B5736-257E-40E2-BD41-C36833F8E182}" presName="arrow" presStyleLbl="bgShp" presStyleIdx="0" presStyleCnt="1"/>
      <dgm:spPr>
        <a:solidFill>
          <a:srgbClr val="20B97B">
            <a:alpha val="45098"/>
          </a:srgbClr>
        </a:solidFill>
      </dgm:spPr>
    </dgm:pt>
    <dgm:pt modelId="{04AC73E0-8E16-4106-82EA-A99CDB4A1065}" type="pres">
      <dgm:prSet presAssocID="{F19B5736-257E-40E2-BD41-C36833F8E182}" presName="linearProcess" presStyleCnt="0"/>
      <dgm:spPr/>
    </dgm:pt>
    <dgm:pt modelId="{B492A530-5AF6-4CD9-9420-2A75FCA28C0D}" type="pres">
      <dgm:prSet presAssocID="{E78FA82E-9A1B-4BCE-9211-0C0586834B4E}" presName="textNode" presStyleLbl="node1" presStyleIdx="0" presStyleCnt="5">
        <dgm:presLayoutVars>
          <dgm:bulletEnabled val="1"/>
        </dgm:presLayoutVars>
      </dgm:prSet>
      <dgm:spPr/>
    </dgm:pt>
    <dgm:pt modelId="{D5A4C172-1FD9-47B1-8856-43F85A1DA099}" type="pres">
      <dgm:prSet presAssocID="{0791F02D-DA1E-425B-ABCB-65F7F14567B3}" presName="sibTrans" presStyleCnt="0"/>
      <dgm:spPr/>
    </dgm:pt>
    <dgm:pt modelId="{C669B76A-FBB6-42CA-9B29-F1BC9268DB99}" type="pres">
      <dgm:prSet presAssocID="{FC104D2E-0EE0-40BD-A4C7-4DEB4927859A}" presName="textNode" presStyleLbl="node1" presStyleIdx="1" presStyleCnt="5">
        <dgm:presLayoutVars>
          <dgm:bulletEnabled val="1"/>
        </dgm:presLayoutVars>
      </dgm:prSet>
      <dgm:spPr/>
    </dgm:pt>
    <dgm:pt modelId="{A7D41723-41FF-4B4C-9959-D2D3795B5F63}" type="pres">
      <dgm:prSet presAssocID="{CA9F1C54-02EB-4472-94A7-123E1F3AFE96}" presName="sibTrans" presStyleCnt="0"/>
      <dgm:spPr/>
    </dgm:pt>
    <dgm:pt modelId="{C8735F93-EDDB-4C10-B0CC-3B018E4E132F}" type="pres">
      <dgm:prSet presAssocID="{E2F85896-1C16-4DD0-972A-56FEE33EECD8}" presName="textNode" presStyleLbl="node1" presStyleIdx="2" presStyleCnt="5">
        <dgm:presLayoutVars>
          <dgm:bulletEnabled val="1"/>
        </dgm:presLayoutVars>
      </dgm:prSet>
      <dgm:spPr/>
    </dgm:pt>
    <dgm:pt modelId="{DA60DB3B-51B5-4583-9208-D75166C88BE5}" type="pres">
      <dgm:prSet presAssocID="{37423514-51CE-4375-A241-26BC8FEE520E}" presName="sibTrans" presStyleCnt="0"/>
      <dgm:spPr/>
    </dgm:pt>
    <dgm:pt modelId="{8CD911A1-AF67-4ADC-A5E8-DBF71E7A6833}" type="pres">
      <dgm:prSet presAssocID="{725B23F0-8234-41D9-933E-B6F3AE3E33BC}" presName="textNode" presStyleLbl="node1" presStyleIdx="3" presStyleCnt="5">
        <dgm:presLayoutVars>
          <dgm:bulletEnabled val="1"/>
        </dgm:presLayoutVars>
      </dgm:prSet>
      <dgm:spPr/>
    </dgm:pt>
    <dgm:pt modelId="{36A8BD3D-0A8A-4419-9DE7-E4DE49338833}" type="pres">
      <dgm:prSet presAssocID="{03A63F3D-6D3F-4827-8CEC-2F923BC95809}" presName="sibTrans" presStyleCnt="0"/>
      <dgm:spPr/>
    </dgm:pt>
    <dgm:pt modelId="{9CDE135C-1BD3-4474-B854-E43655781D19}" type="pres">
      <dgm:prSet presAssocID="{60BB0A42-4367-4E8D-BA9C-BAF1F6FDD78E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E3FF1F0B-1E44-414A-992C-0B840A4AD1D5}" srcId="{F19B5736-257E-40E2-BD41-C36833F8E182}" destId="{E2F85896-1C16-4DD0-972A-56FEE33EECD8}" srcOrd="2" destOrd="0" parTransId="{F742CF5E-773D-4E74-AFF1-021AADDC264F}" sibTransId="{37423514-51CE-4375-A241-26BC8FEE520E}"/>
    <dgm:cxn modelId="{5408AA3A-0A6F-4B7A-A64B-2EA3CB6CC72F}" type="presOf" srcId="{E78FA82E-9A1B-4BCE-9211-0C0586834B4E}" destId="{B492A530-5AF6-4CD9-9420-2A75FCA28C0D}" srcOrd="0" destOrd="0" presId="urn:microsoft.com/office/officeart/2005/8/layout/hProcess9"/>
    <dgm:cxn modelId="{46308561-CBDD-4586-B167-3131B021513E}" srcId="{F19B5736-257E-40E2-BD41-C36833F8E182}" destId="{E78FA82E-9A1B-4BCE-9211-0C0586834B4E}" srcOrd="0" destOrd="0" parTransId="{0CF5439B-B885-4994-9913-3B9F4B1FAD34}" sibTransId="{0791F02D-DA1E-425B-ABCB-65F7F14567B3}"/>
    <dgm:cxn modelId="{A81B5962-7761-445E-9C2D-7F0EBF1878FD}" type="presOf" srcId="{E2F85896-1C16-4DD0-972A-56FEE33EECD8}" destId="{C8735F93-EDDB-4C10-B0CC-3B018E4E132F}" srcOrd="0" destOrd="0" presId="urn:microsoft.com/office/officeart/2005/8/layout/hProcess9"/>
    <dgm:cxn modelId="{56D3CE9C-E2F2-476A-AC3A-6D301251F589}" srcId="{F19B5736-257E-40E2-BD41-C36833F8E182}" destId="{60BB0A42-4367-4E8D-BA9C-BAF1F6FDD78E}" srcOrd="4" destOrd="0" parTransId="{8F4C1631-A263-459D-A459-4174493CC789}" sibTransId="{B9C483A8-5365-4B92-9F1E-8F9A8361E3E6}"/>
    <dgm:cxn modelId="{BF6D42AF-2D05-4E2E-B7C3-1A385C94A9B1}" type="presOf" srcId="{60BB0A42-4367-4E8D-BA9C-BAF1F6FDD78E}" destId="{9CDE135C-1BD3-4474-B854-E43655781D19}" srcOrd="0" destOrd="0" presId="urn:microsoft.com/office/officeart/2005/8/layout/hProcess9"/>
    <dgm:cxn modelId="{AA28F8B5-02DE-4EF9-BA17-9437F1C0DEF2}" type="presOf" srcId="{FC104D2E-0EE0-40BD-A4C7-4DEB4927859A}" destId="{C669B76A-FBB6-42CA-9B29-F1BC9268DB99}" srcOrd="0" destOrd="0" presId="urn:microsoft.com/office/officeart/2005/8/layout/hProcess9"/>
    <dgm:cxn modelId="{55F7D9E0-45F1-4CCB-89E1-758805F19A6A}" srcId="{F19B5736-257E-40E2-BD41-C36833F8E182}" destId="{FC104D2E-0EE0-40BD-A4C7-4DEB4927859A}" srcOrd="1" destOrd="0" parTransId="{CA99EFE1-6FA9-4C60-902C-C98C1475D920}" sibTransId="{CA9F1C54-02EB-4472-94A7-123E1F3AFE96}"/>
    <dgm:cxn modelId="{C87840E6-7A72-49AA-9411-047DCC48128B}" srcId="{F19B5736-257E-40E2-BD41-C36833F8E182}" destId="{725B23F0-8234-41D9-933E-B6F3AE3E33BC}" srcOrd="3" destOrd="0" parTransId="{4D2E4B27-55E9-4FB9-BFE0-03AB0F26FE39}" sibTransId="{03A63F3D-6D3F-4827-8CEC-2F923BC95809}"/>
    <dgm:cxn modelId="{3B438BF6-DF3A-4B95-87B6-DD16BC6DDDAE}" type="presOf" srcId="{725B23F0-8234-41D9-933E-B6F3AE3E33BC}" destId="{8CD911A1-AF67-4ADC-A5E8-DBF71E7A6833}" srcOrd="0" destOrd="0" presId="urn:microsoft.com/office/officeart/2005/8/layout/hProcess9"/>
    <dgm:cxn modelId="{8798EDF8-8EA5-4F71-97F1-EE336B1F0780}" type="presOf" srcId="{F19B5736-257E-40E2-BD41-C36833F8E182}" destId="{5AA9E53D-C764-4FBA-BD42-2B543298CB0A}" srcOrd="0" destOrd="0" presId="urn:microsoft.com/office/officeart/2005/8/layout/hProcess9"/>
    <dgm:cxn modelId="{FB989D51-E4C6-4F20-A932-B612E7C09190}" type="presParOf" srcId="{5AA9E53D-C764-4FBA-BD42-2B543298CB0A}" destId="{F5C4B8E3-E787-415E-A909-2E7231F82EE4}" srcOrd="0" destOrd="0" presId="urn:microsoft.com/office/officeart/2005/8/layout/hProcess9"/>
    <dgm:cxn modelId="{6C2BB9CC-E5E3-42F5-AF53-01D87CB597C3}" type="presParOf" srcId="{5AA9E53D-C764-4FBA-BD42-2B543298CB0A}" destId="{04AC73E0-8E16-4106-82EA-A99CDB4A1065}" srcOrd="1" destOrd="0" presId="urn:microsoft.com/office/officeart/2005/8/layout/hProcess9"/>
    <dgm:cxn modelId="{2C332405-AE4F-4161-9797-C612E985047C}" type="presParOf" srcId="{04AC73E0-8E16-4106-82EA-A99CDB4A1065}" destId="{B492A530-5AF6-4CD9-9420-2A75FCA28C0D}" srcOrd="0" destOrd="0" presId="urn:microsoft.com/office/officeart/2005/8/layout/hProcess9"/>
    <dgm:cxn modelId="{99F4527A-469F-4135-AC04-480A89F103D4}" type="presParOf" srcId="{04AC73E0-8E16-4106-82EA-A99CDB4A1065}" destId="{D5A4C172-1FD9-47B1-8856-43F85A1DA099}" srcOrd="1" destOrd="0" presId="urn:microsoft.com/office/officeart/2005/8/layout/hProcess9"/>
    <dgm:cxn modelId="{B295CB35-663B-4895-B254-71B0ECA6CEBB}" type="presParOf" srcId="{04AC73E0-8E16-4106-82EA-A99CDB4A1065}" destId="{C669B76A-FBB6-42CA-9B29-F1BC9268DB99}" srcOrd="2" destOrd="0" presId="urn:microsoft.com/office/officeart/2005/8/layout/hProcess9"/>
    <dgm:cxn modelId="{571C6BAC-C44C-4C3C-A333-8B24E2B6A2C5}" type="presParOf" srcId="{04AC73E0-8E16-4106-82EA-A99CDB4A1065}" destId="{A7D41723-41FF-4B4C-9959-D2D3795B5F63}" srcOrd="3" destOrd="0" presId="urn:microsoft.com/office/officeart/2005/8/layout/hProcess9"/>
    <dgm:cxn modelId="{841FE35C-C3FB-4018-92B3-BA5560B64BB8}" type="presParOf" srcId="{04AC73E0-8E16-4106-82EA-A99CDB4A1065}" destId="{C8735F93-EDDB-4C10-B0CC-3B018E4E132F}" srcOrd="4" destOrd="0" presId="urn:microsoft.com/office/officeart/2005/8/layout/hProcess9"/>
    <dgm:cxn modelId="{F682DD9A-7215-419A-B638-FECEE70F520C}" type="presParOf" srcId="{04AC73E0-8E16-4106-82EA-A99CDB4A1065}" destId="{DA60DB3B-51B5-4583-9208-D75166C88BE5}" srcOrd="5" destOrd="0" presId="urn:microsoft.com/office/officeart/2005/8/layout/hProcess9"/>
    <dgm:cxn modelId="{9BA1C3EA-87EE-47C1-B44C-E4951F7E7162}" type="presParOf" srcId="{04AC73E0-8E16-4106-82EA-A99CDB4A1065}" destId="{8CD911A1-AF67-4ADC-A5E8-DBF71E7A6833}" srcOrd="6" destOrd="0" presId="urn:microsoft.com/office/officeart/2005/8/layout/hProcess9"/>
    <dgm:cxn modelId="{93EDF038-8921-4C7D-8A38-A404A3650432}" type="presParOf" srcId="{04AC73E0-8E16-4106-82EA-A99CDB4A1065}" destId="{36A8BD3D-0A8A-4419-9DE7-E4DE49338833}" srcOrd="7" destOrd="0" presId="urn:microsoft.com/office/officeart/2005/8/layout/hProcess9"/>
    <dgm:cxn modelId="{51D0CCEB-AB93-4DAA-98D9-200DC376D777}" type="presParOf" srcId="{04AC73E0-8E16-4106-82EA-A99CDB4A1065}" destId="{9CDE135C-1BD3-4474-B854-E43655781D1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573BF29-AF59-4AEF-8B51-804E77E27996}" type="doc">
      <dgm:prSet loTypeId="urn:microsoft.com/office/officeart/2005/8/layout/vList3" loCatId="list" qsTypeId="urn:microsoft.com/office/officeart/2005/8/quickstyle/simple5" qsCatId="simple" csTypeId="urn:microsoft.com/office/officeart/2005/8/colors/accent0_3" csCatId="mainScheme" phldr="1"/>
      <dgm:spPr/>
    </dgm:pt>
    <dgm:pt modelId="{D9EE4A31-0F32-477A-AEE1-D886ADDB1990}">
      <dgm:prSet phldrT="[Text]"/>
      <dgm:spPr>
        <a:solidFill>
          <a:srgbClr val="20B97B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/>
            <a:t>Wie sieht so ein System aus?</a:t>
          </a:r>
        </a:p>
      </dgm:t>
    </dgm:pt>
    <dgm:pt modelId="{1944447A-6F72-4357-83B5-A63447356C83}" type="parTrans" cxnId="{CDF9CA02-5A17-45CB-A1D0-4AAF62C61D56}">
      <dgm:prSet/>
      <dgm:spPr/>
      <dgm:t>
        <a:bodyPr/>
        <a:lstStyle/>
        <a:p>
          <a:endParaRPr lang="de-DE"/>
        </a:p>
      </dgm:t>
    </dgm:pt>
    <dgm:pt modelId="{B796EC07-7D45-47EE-9540-6F253E0C7AB5}" type="sibTrans" cxnId="{CDF9CA02-5A17-45CB-A1D0-4AAF62C61D56}">
      <dgm:prSet/>
      <dgm:spPr/>
      <dgm:t>
        <a:bodyPr/>
        <a:lstStyle/>
        <a:p>
          <a:endParaRPr lang="de-DE"/>
        </a:p>
      </dgm:t>
    </dgm:pt>
    <dgm:pt modelId="{8A8C0B57-3628-461E-B034-40B0B9EF0865}">
      <dgm:prSet/>
      <dgm:spPr>
        <a:solidFill>
          <a:srgbClr val="20B97B"/>
        </a:solidFill>
      </dgm:spPr>
      <dgm:t>
        <a:bodyPr/>
        <a:lstStyle/>
        <a:p>
          <a:r>
            <a:rPr lang="de-DE"/>
            <a:t>Was sind die wichtigsten Elemente?</a:t>
          </a:r>
        </a:p>
      </dgm:t>
    </dgm:pt>
    <dgm:pt modelId="{453CD511-B6BA-4DEF-96BA-B136392C9901}" type="parTrans" cxnId="{2CDC3F4F-CF75-4D23-9B0A-389F859A273F}">
      <dgm:prSet/>
      <dgm:spPr/>
      <dgm:t>
        <a:bodyPr/>
        <a:lstStyle/>
        <a:p>
          <a:endParaRPr lang="de-DE"/>
        </a:p>
      </dgm:t>
    </dgm:pt>
    <dgm:pt modelId="{A8B648AE-BE74-49D4-9F39-869CC1E13E7C}" type="sibTrans" cxnId="{2CDC3F4F-CF75-4D23-9B0A-389F859A273F}">
      <dgm:prSet/>
      <dgm:spPr/>
      <dgm:t>
        <a:bodyPr/>
        <a:lstStyle/>
        <a:p>
          <a:endParaRPr lang="de-DE"/>
        </a:p>
      </dgm:t>
    </dgm:pt>
    <dgm:pt modelId="{DE8F70F2-309F-4E4D-A70E-770915B99B8D}">
      <dgm:prSet/>
      <dgm:spPr>
        <a:solidFill>
          <a:srgbClr val="20B97B"/>
        </a:solidFill>
      </dgm:spPr>
      <dgm:t>
        <a:bodyPr/>
        <a:lstStyle/>
        <a:p>
          <a:r>
            <a:rPr lang="de-DE"/>
            <a:t>Was ist den Ingenieuren wichtig?</a:t>
          </a:r>
        </a:p>
      </dgm:t>
    </dgm:pt>
    <dgm:pt modelId="{65AC8612-9077-46F2-B20A-4F64CD1EA847}" type="parTrans" cxnId="{27C2CE17-D33B-4E28-885D-333C27980ECB}">
      <dgm:prSet/>
      <dgm:spPr/>
      <dgm:t>
        <a:bodyPr/>
        <a:lstStyle/>
        <a:p>
          <a:endParaRPr lang="de-DE"/>
        </a:p>
      </dgm:t>
    </dgm:pt>
    <dgm:pt modelId="{05CED1D0-3269-4BDC-9A16-525B59005904}" type="sibTrans" cxnId="{27C2CE17-D33B-4E28-885D-333C27980ECB}">
      <dgm:prSet/>
      <dgm:spPr/>
      <dgm:t>
        <a:bodyPr/>
        <a:lstStyle/>
        <a:p>
          <a:endParaRPr lang="de-DE"/>
        </a:p>
      </dgm:t>
    </dgm:pt>
    <dgm:pt modelId="{0EAC5944-45C3-4AF8-80AC-9986DA479559}" type="pres">
      <dgm:prSet presAssocID="{D573BF29-AF59-4AEF-8B51-804E77E27996}" presName="linearFlow" presStyleCnt="0">
        <dgm:presLayoutVars>
          <dgm:dir/>
          <dgm:resizeHandles val="exact"/>
        </dgm:presLayoutVars>
      </dgm:prSet>
      <dgm:spPr/>
    </dgm:pt>
    <dgm:pt modelId="{B678AEAB-F5BA-4553-8622-E3736C049CF7}" type="pres">
      <dgm:prSet presAssocID="{D9EE4A31-0F32-477A-AEE1-D886ADDB1990}" presName="composite" presStyleCnt="0"/>
      <dgm:spPr/>
    </dgm:pt>
    <dgm:pt modelId="{BA031ECD-2FFC-403B-B48C-FE67B1E88921}" type="pres">
      <dgm:prSet presAssocID="{D9EE4A31-0F32-477A-AEE1-D886ADDB1990}" presName="imgShp" presStyleLbl="fgImgPlace1" presStyleIdx="0" presStyleCnt="3"/>
      <dgm:spPr>
        <a:solidFill>
          <a:schemeClr val="bg2">
            <a:lumMod val="20000"/>
            <a:lumOff val="80000"/>
          </a:schemeClr>
        </a:solidFill>
      </dgm:spPr>
    </dgm:pt>
    <dgm:pt modelId="{6AAFB8F4-4874-4FA1-8FE8-7E528AEB83D3}" type="pres">
      <dgm:prSet presAssocID="{D9EE4A31-0F32-477A-AEE1-D886ADDB1990}" presName="txShp" presStyleLbl="node1" presStyleIdx="0" presStyleCnt="3">
        <dgm:presLayoutVars>
          <dgm:bulletEnabled val="1"/>
        </dgm:presLayoutVars>
      </dgm:prSet>
      <dgm:spPr/>
    </dgm:pt>
    <dgm:pt modelId="{CB380CCE-7339-495C-8907-0B98B50C0ECE}" type="pres">
      <dgm:prSet presAssocID="{B796EC07-7D45-47EE-9540-6F253E0C7AB5}" presName="spacing" presStyleCnt="0"/>
      <dgm:spPr/>
    </dgm:pt>
    <dgm:pt modelId="{4D5C036F-7FA4-48C7-B163-D8B22016052F}" type="pres">
      <dgm:prSet presAssocID="{8A8C0B57-3628-461E-B034-40B0B9EF0865}" presName="composite" presStyleCnt="0"/>
      <dgm:spPr/>
    </dgm:pt>
    <dgm:pt modelId="{8A52392B-4715-4454-BE1E-D1F51D46E042}" type="pres">
      <dgm:prSet presAssocID="{8A8C0B57-3628-461E-B034-40B0B9EF0865}" presName="imgShp" presStyleLbl="fgImgPlace1" presStyleIdx="1" presStyleCnt="3"/>
      <dgm:spPr>
        <a:solidFill>
          <a:schemeClr val="bg2">
            <a:lumMod val="20000"/>
            <a:lumOff val="80000"/>
          </a:schemeClr>
        </a:solidFill>
      </dgm:spPr>
    </dgm:pt>
    <dgm:pt modelId="{50CAF505-B2B8-4FF2-A56B-295E0AC40771}" type="pres">
      <dgm:prSet presAssocID="{8A8C0B57-3628-461E-B034-40B0B9EF0865}" presName="txShp" presStyleLbl="node1" presStyleIdx="1" presStyleCnt="3">
        <dgm:presLayoutVars>
          <dgm:bulletEnabled val="1"/>
        </dgm:presLayoutVars>
      </dgm:prSet>
      <dgm:spPr/>
    </dgm:pt>
    <dgm:pt modelId="{E3B9E906-2666-46E9-804A-D7401E65EDE9}" type="pres">
      <dgm:prSet presAssocID="{A8B648AE-BE74-49D4-9F39-869CC1E13E7C}" presName="spacing" presStyleCnt="0"/>
      <dgm:spPr/>
    </dgm:pt>
    <dgm:pt modelId="{7B228B01-9C5B-4199-8625-B2654CA70944}" type="pres">
      <dgm:prSet presAssocID="{DE8F70F2-309F-4E4D-A70E-770915B99B8D}" presName="composite" presStyleCnt="0"/>
      <dgm:spPr/>
    </dgm:pt>
    <dgm:pt modelId="{167BF0EA-9E46-4F3B-8B6A-D85156B5E751}" type="pres">
      <dgm:prSet presAssocID="{DE8F70F2-309F-4E4D-A70E-770915B99B8D}" presName="imgShp" presStyleLbl="fgImgPlace1" presStyleIdx="2" presStyleCnt="3"/>
      <dgm:spPr>
        <a:solidFill>
          <a:schemeClr val="bg2">
            <a:lumMod val="20000"/>
            <a:lumOff val="80000"/>
          </a:schemeClr>
        </a:solidFill>
      </dgm:spPr>
    </dgm:pt>
    <dgm:pt modelId="{9BBE5ED3-7CA3-4744-B358-6DA64B1334BF}" type="pres">
      <dgm:prSet presAssocID="{DE8F70F2-309F-4E4D-A70E-770915B99B8D}" presName="txShp" presStyleLbl="node1" presStyleIdx="2" presStyleCnt="3">
        <dgm:presLayoutVars>
          <dgm:bulletEnabled val="1"/>
        </dgm:presLayoutVars>
      </dgm:prSet>
      <dgm:spPr/>
    </dgm:pt>
  </dgm:ptLst>
  <dgm:cxnLst>
    <dgm:cxn modelId="{CC2EBE00-FCEC-4FE6-B33B-1711CA3F8021}" type="presOf" srcId="{D573BF29-AF59-4AEF-8B51-804E77E27996}" destId="{0EAC5944-45C3-4AF8-80AC-9986DA479559}" srcOrd="0" destOrd="0" presId="urn:microsoft.com/office/officeart/2005/8/layout/vList3"/>
    <dgm:cxn modelId="{CDF9CA02-5A17-45CB-A1D0-4AAF62C61D56}" srcId="{D573BF29-AF59-4AEF-8B51-804E77E27996}" destId="{D9EE4A31-0F32-477A-AEE1-D886ADDB1990}" srcOrd="0" destOrd="0" parTransId="{1944447A-6F72-4357-83B5-A63447356C83}" sibTransId="{B796EC07-7D45-47EE-9540-6F253E0C7AB5}"/>
    <dgm:cxn modelId="{27C2CE17-D33B-4E28-885D-333C27980ECB}" srcId="{D573BF29-AF59-4AEF-8B51-804E77E27996}" destId="{DE8F70F2-309F-4E4D-A70E-770915B99B8D}" srcOrd="2" destOrd="0" parTransId="{65AC8612-9077-46F2-B20A-4F64CD1EA847}" sibTransId="{05CED1D0-3269-4BDC-9A16-525B59005904}"/>
    <dgm:cxn modelId="{B7767E30-7F0E-4805-851F-88EEC58A7790}" type="presOf" srcId="{8A8C0B57-3628-461E-B034-40B0B9EF0865}" destId="{50CAF505-B2B8-4FF2-A56B-295E0AC40771}" srcOrd="0" destOrd="0" presId="urn:microsoft.com/office/officeart/2005/8/layout/vList3"/>
    <dgm:cxn modelId="{7845833C-1A5F-4B7C-98B7-590245D9C89D}" type="presOf" srcId="{DE8F70F2-309F-4E4D-A70E-770915B99B8D}" destId="{9BBE5ED3-7CA3-4744-B358-6DA64B1334BF}" srcOrd="0" destOrd="0" presId="urn:microsoft.com/office/officeart/2005/8/layout/vList3"/>
    <dgm:cxn modelId="{2CDC3F4F-CF75-4D23-9B0A-389F859A273F}" srcId="{D573BF29-AF59-4AEF-8B51-804E77E27996}" destId="{8A8C0B57-3628-461E-B034-40B0B9EF0865}" srcOrd="1" destOrd="0" parTransId="{453CD511-B6BA-4DEF-96BA-B136392C9901}" sibTransId="{A8B648AE-BE74-49D4-9F39-869CC1E13E7C}"/>
    <dgm:cxn modelId="{27D24BFE-F4C3-45A2-8BA9-05A095EE5802}" type="presOf" srcId="{D9EE4A31-0F32-477A-AEE1-D886ADDB1990}" destId="{6AAFB8F4-4874-4FA1-8FE8-7E528AEB83D3}" srcOrd="0" destOrd="0" presId="urn:microsoft.com/office/officeart/2005/8/layout/vList3"/>
    <dgm:cxn modelId="{DF8208D3-8EFC-45D6-9B5F-33FDB2D6DD13}" type="presParOf" srcId="{0EAC5944-45C3-4AF8-80AC-9986DA479559}" destId="{B678AEAB-F5BA-4553-8622-E3736C049CF7}" srcOrd="0" destOrd="0" presId="urn:microsoft.com/office/officeart/2005/8/layout/vList3"/>
    <dgm:cxn modelId="{34A9D1CE-303D-431F-8760-CEFEE1423C42}" type="presParOf" srcId="{B678AEAB-F5BA-4553-8622-E3736C049CF7}" destId="{BA031ECD-2FFC-403B-B48C-FE67B1E88921}" srcOrd="0" destOrd="0" presId="urn:microsoft.com/office/officeart/2005/8/layout/vList3"/>
    <dgm:cxn modelId="{E73F4FEA-9AC7-4960-836B-575B1E460418}" type="presParOf" srcId="{B678AEAB-F5BA-4553-8622-E3736C049CF7}" destId="{6AAFB8F4-4874-4FA1-8FE8-7E528AEB83D3}" srcOrd="1" destOrd="0" presId="urn:microsoft.com/office/officeart/2005/8/layout/vList3"/>
    <dgm:cxn modelId="{8D694AF1-B7FF-4EDC-9E07-05224AE0A287}" type="presParOf" srcId="{0EAC5944-45C3-4AF8-80AC-9986DA479559}" destId="{CB380CCE-7339-495C-8907-0B98B50C0ECE}" srcOrd="1" destOrd="0" presId="urn:microsoft.com/office/officeart/2005/8/layout/vList3"/>
    <dgm:cxn modelId="{EC82DB07-36E8-4384-8A1E-792E82B7ECAB}" type="presParOf" srcId="{0EAC5944-45C3-4AF8-80AC-9986DA479559}" destId="{4D5C036F-7FA4-48C7-B163-D8B22016052F}" srcOrd="2" destOrd="0" presId="urn:microsoft.com/office/officeart/2005/8/layout/vList3"/>
    <dgm:cxn modelId="{099BCAFE-9C5A-4F8B-86B6-366149A3742E}" type="presParOf" srcId="{4D5C036F-7FA4-48C7-B163-D8B22016052F}" destId="{8A52392B-4715-4454-BE1E-D1F51D46E042}" srcOrd="0" destOrd="0" presId="urn:microsoft.com/office/officeart/2005/8/layout/vList3"/>
    <dgm:cxn modelId="{DB175D35-CD09-49C6-8128-B3D26F2DAC00}" type="presParOf" srcId="{4D5C036F-7FA4-48C7-B163-D8B22016052F}" destId="{50CAF505-B2B8-4FF2-A56B-295E0AC40771}" srcOrd="1" destOrd="0" presId="urn:microsoft.com/office/officeart/2005/8/layout/vList3"/>
    <dgm:cxn modelId="{FFDE0999-AA54-4E46-8FE5-72D0C463F785}" type="presParOf" srcId="{0EAC5944-45C3-4AF8-80AC-9986DA479559}" destId="{E3B9E906-2666-46E9-804A-D7401E65EDE9}" srcOrd="3" destOrd="0" presId="urn:microsoft.com/office/officeart/2005/8/layout/vList3"/>
    <dgm:cxn modelId="{7F5767E8-6F2C-4B5A-9796-766504DF7F73}" type="presParOf" srcId="{0EAC5944-45C3-4AF8-80AC-9986DA479559}" destId="{7B228B01-9C5B-4199-8625-B2654CA70944}" srcOrd="4" destOrd="0" presId="urn:microsoft.com/office/officeart/2005/8/layout/vList3"/>
    <dgm:cxn modelId="{8B49618E-3968-4092-B4A2-882CCE4C73C5}" type="presParOf" srcId="{7B228B01-9C5B-4199-8625-B2654CA70944}" destId="{167BF0EA-9E46-4F3B-8B6A-D85156B5E751}" srcOrd="0" destOrd="0" presId="urn:microsoft.com/office/officeart/2005/8/layout/vList3"/>
    <dgm:cxn modelId="{8E0B7F39-9F71-42CB-9F29-2963CE4B2E1F}" type="presParOf" srcId="{7B228B01-9C5B-4199-8625-B2654CA70944}" destId="{9BBE5ED3-7CA3-4744-B358-6DA64B1334B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192EE15-3FD5-446E-8CDE-B8A00DA5B14A}" type="doc">
      <dgm:prSet loTypeId="urn:microsoft.com/office/officeart/2005/8/layout/vList2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34AACC2E-C822-4D07-BA15-A0227770BCF3}">
      <dgm:prSet phldrT="[Text]"/>
      <dgm:spPr>
        <a:solidFill>
          <a:srgbClr val="20B97B"/>
        </a:solidFill>
      </dgm:spPr>
      <dgm:t>
        <a:bodyPr/>
        <a:lstStyle/>
        <a:p>
          <a:r>
            <a:rPr lang="de-DE"/>
            <a:t>1. Aufgabenangemessenheit</a:t>
          </a:r>
        </a:p>
      </dgm:t>
    </dgm:pt>
    <dgm:pt modelId="{012B7331-E68C-495F-BC74-F086F988B50E}" type="parTrans" cxnId="{29732648-641A-4CF3-B200-8E1980A3B80B}">
      <dgm:prSet/>
      <dgm:spPr/>
      <dgm:t>
        <a:bodyPr/>
        <a:lstStyle/>
        <a:p>
          <a:endParaRPr lang="de-DE"/>
        </a:p>
      </dgm:t>
    </dgm:pt>
    <dgm:pt modelId="{8943A215-8AE4-4A28-91A4-D590AC1DB243}" type="sibTrans" cxnId="{29732648-641A-4CF3-B200-8E1980A3B80B}">
      <dgm:prSet/>
      <dgm:spPr/>
      <dgm:t>
        <a:bodyPr/>
        <a:lstStyle/>
        <a:p>
          <a:endParaRPr lang="de-DE"/>
        </a:p>
      </dgm:t>
    </dgm:pt>
    <dgm:pt modelId="{7FAB767D-7294-485A-AAB5-4EBA74266315}">
      <dgm:prSet/>
      <dgm:spPr>
        <a:solidFill>
          <a:srgbClr val="20B97B"/>
        </a:solidFill>
      </dgm:spPr>
      <dgm:t>
        <a:bodyPr/>
        <a:lstStyle/>
        <a:p>
          <a:r>
            <a:rPr lang="de-DE"/>
            <a:t>2. Selbstbeschreibungsfähigkeit</a:t>
          </a:r>
        </a:p>
      </dgm:t>
    </dgm:pt>
    <dgm:pt modelId="{C56E4E1C-2CCF-4B9A-B983-208F39131888}" type="parTrans" cxnId="{31C9342C-8681-438B-BA2F-F53998B07E3D}">
      <dgm:prSet/>
      <dgm:spPr/>
      <dgm:t>
        <a:bodyPr/>
        <a:lstStyle/>
        <a:p>
          <a:endParaRPr lang="de-DE"/>
        </a:p>
      </dgm:t>
    </dgm:pt>
    <dgm:pt modelId="{390A9A66-70B6-4720-A7C7-3308D50951B0}" type="sibTrans" cxnId="{31C9342C-8681-438B-BA2F-F53998B07E3D}">
      <dgm:prSet/>
      <dgm:spPr/>
      <dgm:t>
        <a:bodyPr/>
        <a:lstStyle/>
        <a:p>
          <a:endParaRPr lang="de-DE"/>
        </a:p>
      </dgm:t>
    </dgm:pt>
    <dgm:pt modelId="{843F333B-9070-4C69-BC86-511B1D7AC93A}">
      <dgm:prSet/>
      <dgm:spPr>
        <a:solidFill>
          <a:srgbClr val="20B97B"/>
        </a:solidFill>
      </dgm:spPr>
      <dgm:t>
        <a:bodyPr/>
        <a:lstStyle/>
        <a:p>
          <a:r>
            <a:rPr lang="de-DE"/>
            <a:t>3. Erwartungskonformität</a:t>
          </a:r>
        </a:p>
      </dgm:t>
    </dgm:pt>
    <dgm:pt modelId="{3A14E0BC-C019-4FB2-ABB4-E5DF341D60E6}" type="parTrans" cxnId="{095A7DA8-21A2-4721-8838-051887F49189}">
      <dgm:prSet/>
      <dgm:spPr/>
      <dgm:t>
        <a:bodyPr/>
        <a:lstStyle/>
        <a:p>
          <a:endParaRPr lang="de-DE"/>
        </a:p>
      </dgm:t>
    </dgm:pt>
    <dgm:pt modelId="{6A388109-FD31-4C72-84DC-BFE7723FC176}" type="sibTrans" cxnId="{095A7DA8-21A2-4721-8838-051887F49189}">
      <dgm:prSet/>
      <dgm:spPr/>
      <dgm:t>
        <a:bodyPr/>
        <a:lstStyle/>
        <a:p>
          <a:endParaRPr lang="de-DE"/>
        </a:p>
      </dgm:t>
    </dgm:pt>
    <dgm:pt modelId="{FF7B60F6-BB34-4DB7-AA60-DB35DC934F68}">
      <dgm:prSet/>
      <dgm:spPr>
        <a:solidFill>
          <a:srgbClr val="20B97B"/>
        </a:solidFill>
      </dgm:spPr>
      <dgm:t>
        <a:bodyPr/>
        <a:lstStyle/>
        <a:p>
          <a:r>
            <a:rPr lang="de-DE"/>
            <a:t>4. Erlernbarkeit</a:t>
          </a:r>
        </a:p>
      </dgm:t>
    </dgm:pt>
    <dgm:pt modelId="{A8A6D18D-BEC9-43AD-98F2-5B98F70D4C32}" type="parTrans" cxnId="{43977F39-DF65-4515-B4CA-1F345675C522}">
      <dgm:prSet/>
      <dgm:spPr/>
      <dgm:t>
        <a:bodyPr/>
        <a:lstStyle/>
        <a:p>
          <a:endParaRPr lang="de-DE"/>
        </a:p>
      </dgm:t>
    </dgm:pt>
    <dgm:pt modelId="{19AD4A77-0D6A-4599-B9BE-66D2F852925F}" type="sibTrans" cxnId="{43977F39-DF65-4515-B4CA-1F345675C522}">
      <dgm:prSet/>
      <dgm:spPr/>
      <dgm:t>
        <a:bodyPr/>
        <a:lstStyle/>
        <a:p>
          <a:endParaRPr lang="de-DE"/>
        </a:p>
      </dgm:t>
    </dgm:pt>
    <dgm:pt modelId="{51A54AD0-BC7A-446F-8335-71056810F511}">
      <dgm:prSet/>
      <dgm:spPr>
        <a:solidFill>
          <a:srgbClr val="20B97B"/>
        </a:solidFill>
      </dgm:spPr>
      <dgm:t>
        <a:bodyPr/>
        <a:lstStyle/>
        <a:p>
          <a:r>
            <a:rPr lang="de-DE"/>
            <a:t>5. Steuerbarkeit</a:t>
          </a:r>
        </a:p>
      </dgm:t>
    </dgm:pt>
    <dgm:pt modelId="{7851FB1F-D218-4251-A94B-2A883F24FDCC}" type="parTrans" cxnId="{83DFF3C7-87E9-43DA-894B-E74391B4A9A1}">
      <dgm:prSet/>
      <dgm:spPr/>
      <dgm:t>
        <a:bodyPr/>
        <a:lstStyle/>
        <a:p>
          <a:endParaRPr lang="de-DE"/>
        </a:p>
      </dgm:t>
    </dgm:pt>
    <dgm:pt modelId="{3A62A7D1-FAEA-4CA8-9CA7-A50A8A29D38C}" type="sibTrans" cxnId="{83DFF3C7-87E9-43DA-894B-E74391B4A9A1}">
      <dgm:prSet/>
      <dgm:spPr/>
      <dgm:t>
        <a:bodyPr/>
        <a:lstStyle/>
        <a:p>
          <a:endParaRPr lang="de-DE"/>
        </a:p>
      </dgm:t>
    </dgm:pt>
    <dgm:pt modelId="{5540383A-E641-437A-8CBF-1A74C48AC9D7}">
      <dgm:prSet/>
      <dgm:spPr>
        <a:solidFill>
          <a:srgbClr val="20B97B"/>
        </a:solidFill>
      </dgm:spPr>
      <dgm:t>
        <a:bodyPr/>
        <a:lstStyle/>
        <a:p>
          <a:r>
            <a:rPr lang="de-DE"/>
            <a:t>6. Robustheit gegen Benutzerfehler</a:t>
          </a:r>
        </a:p>
      </dgm:t>
    </dgm:pt>
    <dgm:pt modelId="{CB68CA5E-339D-4251-92D2-9AD4908E2B99}" type="parTrans" cxnId="{61D274AE-9AEB-46D9-882A-E5B6BB603B1B}">
      <dgm:prSet/>
      <dgm:spPr/>
      <dgm:t>
        <a:bodyPr/>
        <a:lstStyle/>
        <a:p>
          <a:endParaRPr lang="de-DE"/>
        </a:p>
      </dgm:t>
    </dgm:pt>
    <dgm:pt modelId="{6A0B9E3A-DCF2-484A-9F6D-C942EC9B392D}" type="sibTrans" cxnId="{61D274AE-9AEB-46D9-882A-E5B6BB603B1B}">
      <dgm:prSet/>
      <dgm:spPr/>
      <dgm:t>
        <a:bodyPr/>
        <a:lstStyle/>
        <a:p>
          <a:endParaRPr lang="de-DE"/>
        </a:p>
      </dgm:t>
    </dgm:pt>
    <dgm:pt modelId="{FB969106-D992-42D1-AECB-E3E317FD56F1}">
      <dgm:prSet/>
      <dgm:spPr>
        <a:solidFill>
          <a:srgbClr val="20B97B"/>
        </a:solidFill>
      </dgm:spPr>
      <dgm:t>
        <a:bodyPr/>
        <a:lstStyle/>
        <a:p>
          <a:r>
            <a:rPr lang="de-DE"/>
            <a:t>7. Benutzerbindung (User-Engagement)</a:t>
          </a:r>
        </a:p>
      </dgm:t>
    </dgm:pt>
    <dgm:pt modelId="{F3E188AF-F447-405E-8F8D-CC0DD9670C51}" type="parTrans" cxnId="{4AACF9D1-4640-497F-9C7E-52B598D62FB9}">
      <dgm:prSet/>
      <dgm:spPr/>
      <dgm:t>
        <a:bodyPr/>
        <a:lstStyle/>
        <a:p>
          <a:endParaRPr lang="de-DE"/>
        </a:p>
      </dgm:t>
    </dgm:pt>
    <dgm:pt modelId="{4F4473C1-5B22-4441-912A-C2205D372EA9}" type="sibTrans" cxnId="{4AACF9D1-4640-497F-9C7E-52B598D62FB9}">
      <dgm:prSet/>
      <dgm:spPr/>
      <dgm:t>
        <a:bodyPr/>
        <a:lstStyle/>
        <a:p>
          <a:endParaRPr lang="de-DE"/>
        </a:p>
      </dgm:t>
    </dgm:pt>
    <dgm:pt modelId="{792B9EB3-9B00-4692-A589-2A38697FC15F}" type="pres">
      <dgm:prSet presAssocID="{1192EE15-3FD5-446E-8CDE-B8A00DA5B14A}" presName="linear" presStyleCnt="0">
        <dgm:presLayoutVars>
          <dgm:animLvl val="lvl"/>
          <dgm:resizeHandles val="exact"/>
        </dgm:presLayoutVars>
      </dgm:prSet>
      <dgm:spPr/>
    </dgm:pt>
    <dgm:pt modelId="{B6D67F23-EACC-4FF5-9C9F-D209B5953095}" type="pres">
      <dgm:prSet presAssocID="{34AACC2E-C822-4D07-BA15-A0227770BCF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7D2E2E09-15E0-4862-B5E4-9FF1FBFCAC1B}" type="pres">
      <dgm:prSet presAssocID="{8943A215-8AE4-4A28-91A4-D590AC1DB243}" presName="spacer" presStyleCnt="0"/>
      <dgm:spPr/>
    </dgm:pt>
    <dgm:pt modelId="{B9DC0B51-CD3A-4561-AD69-47936A8D6340}" type="pres">
      <dgm:prSet presAssocID="{7FAB767D-7294-485A-AAB5-4EBA7426631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D5A70BDD-5264-434D-B726-AC09A77DABA8}" type="pres">
      <dgm:prSet presAssocID="{390A9A66-70B6-4720-A7C7-3308D50951B0}" presName="spacer" presStyleCnt="0"/>
      <dgm:spPr/>
    </dgm:pt>
    <dgm:pt modelId="{6EE4534A-E437-4440-BC56-55A8D8D93FCB}" type="pres">
      <dgm:prSet presAssocID="{843F333B-9070-4C69-BC86-511B1D7AC93A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6295D82-6F55-42C9-8BFF-0FCDDB23FE96}" type="pres">
      <dgm:prSet presAssocID="{6A388109-FD31-4C72-84DC-BFE7723FC176}" presName="spacer" presStyleCnt="0"/>
      <dgm:spPr/>
    </dgm:pt>
    <dgm:pt modelId="{BD736323-6867-4679-AAC4-0367D255B35A}" type="pres">
      <dgm:prSet presAssocID="{FF7B60F6-BB34-4DB7-AA60-DB35DC934F6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E2D1B49-5942-409E-9ED0-422BCAFF03AF}" type="pres">
      <dgm:prSet presAssocID="{19AD4A77-0D6A-4599-B9BE-66D2F852925F}" presName="spacer" presStyleCnt="0"/>
      <dgm:spPr/>
    </dgm:pt>
    <dgm:pt modelId="{5B843E57-4796-4A7D-89C6-2CBEF6EA8AB8}" type="pres">
      <dgm:prSet presAssocID="{51A54AD0-BC7A-446F-8335-71056810F51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9D9B91AF-D2CE-4AFE-B9B9-E7DE76294E6C}" type="pres">
      <dgm:prSet presAssocID="{3A62A7D1-FAEA-4CA8-9CA7-A50A8A29D38C}" presName="spacer" presStyleCnt="0"/>
      <dgm:spPr/>
    </dgm:pt>
    <dgm:pt modelId="{240FC2BF-C8E2-4EAF-920C-0FD98F74A948}" type="pres">
      <dgm:prSet presAssocID="{5540383A-E641-437A-8CBF-1A74C48AC9D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7A80644-056E-44BD-9D58-AA7FDA1D6248}" type="pres">
      <dgm:prSet presAssocID="{6A0B9E3A-DCF2-484A-9F6D-C942EC9B392D}" presName="spacer" presStyleCnt="0"/>
      <dgm:spPr/>
    </dgm:pt>
    <dgm:pt modelId="{25027D2C-7CA4-4D6A-8D28-CCCC98137DA1}" type="pres">
      <dgm:prSet presAssocID="{FB969106-D992-42D1-AECB-E3E317FD56F1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8B18C806-8260-4591-B92C-49A659664E38}" type="presOf" srcId="{1192EE15-3FD5-446E-8CDE-B8A00DA5B14A}" destId="{792B9EB3-9B00-4692-A589-2A38697FC15F}" srcOrd="0" destOrd="0" presId="urn:microsoft.com/office/officeart/2005/8/layout/vList2"/>
    <dgm:cxn modelId="{31C9342C-8681-438B-BA2F-F53998B07E3D}" srcId="{1192EE15-3FD5-446E-8CDE-B8A00DA5B14A}" destId="{7FAB767D-7294-485A-AAB5-4EBA74266315}" srcOrd="1" destOrd="0" parTransId="{C56E4E1C-2CCF-4B9A-B983-208F39131888}" sibTransId="{390A9A66-70B6-4720-A7C7-3308D50951B0}"/>
    <dgm:cxn modelId="{3E9DB730-F83F-40D5-ADF5-C7587C38F6C5}" type="presOf" srcId="{FB969106-D992-42D1-AECB-E3E317FD56F1}" destId="{25027D2C-7CA4-4D6A-8D28-CCCC98137DA1}" srcOrd="0" destOrd="0" presId="urn:microsoft.com/office/officeart/2005/8/layout/vList2"/>
    <dgm:cxn modelId="{62E95338-AF79-4AB5-9F82-922CFE201725}" type="presOf" srcId="{7FAB767D-7294-485A-AAB5-4EBA74266315}" destId="{B9DC0B51-CD3A-4561-AD69-47936A8D6340}" srcOrd="0" destOrd="0" presId="urn:microsoft.com/office/officeart/2005/8/layout/vList2"/>
    <dgm:cxn modelId="{43977F39-DF65-4515-B4CA-1F345675C522}" srcId="{1192EE15-3FD5-446E-8CDE-B8A00DA5B14A}" destId="{FF7B60F6-BB34-4DB7-AA60-DB35DC934F68}" srcOrd="3" destOrd="0" parTransId="{A8A6D18D-BEC9-43AD-98F2-5B98F70D4C32}" sibTransId="{19AD4A77-0D6A-4599-B9BE-66D2F852925F}"/>
    <dgm:cxn modelId="{29732648-641A-4CF3-B200-8E1980A3B80B}" srcId="{1192EE15-3FD5-446E-8CDE-B8A00DA5B14A}" destId="{34AACC2E-C822-4D07-BA15-A0227770BCF3}" srcOrd="0" destOrd="0" parTransId="{012B7331-E68C-495F-BC74-F086F988B50E}" sibTransId="{8943A215-8AE4-4A28-91A4-D590AC1DB243}"/>
    <dgm:cxn modelId="{C3018451-5D5F-4B72-99F8-9C63A114DB85}" type="presOf" srcId="{5540383A-E641-437A-8CBF-1A74C48AC9D7}" destId="{240FC2BF-C8E2-4EAF-920C-0FD98F74A948}" srcOrd="0" destOrd="0" presId="urn:microsoft.com/office/officeart/2005/8/layout/vList2"/>
    <dgm:cxn modelId="{06A36359-AC6F-4B15-A71A-A041E0C0C48F}" type="presOf" srcId="{FF7B60F6-BB34-4DB7-AA60-DB35DC934F68}" destId="{BD736323-6867-4679-AAC4-0367D255B35A}" srcOrd="0" destOrd="0" presId="urn:microsoft.com/office/officeart/2005/8/layout/vList2"/>
    <dgm:cxn modelId="{1FBE4193-153A-4E84-848C-2AA60A79575D}" type="presOf" srcId="{843F333B-9070-4C69-BC86-511B1D7AC93A}" destId="{6EE4534A-E437-4440-BC56-55A8D8D93FCB}" srcOrd="0" destOrd="0" presId="urn:microsoft.com/office/officeart/2005/8/layout/vList2"/>
    <dgm:cxn modelId="{095A7DA8-21A2-4721-8838-051887F49189}" srcId="{1192EE15-3FD5-446E-8CDE-B8A00DA5B14A}" destId="{843F333B-9070-4C69-BC86-511B1D7AC93A}" srcOrd="2" destOrd="0" parTransId="{3A14E0BC-C019-4FB2-ABB4-E5DF341D60E6}" sibTransId="{6A388109-FD31-4C72-84DC-BFE7723FC176}"/>
    <dgm:cxn modelId="{61D274AE-9AEB-46D9-882A-E5B6BB603B1B}" srcId="{1192EE15-3FD5-446E-8CDE-B8A00DA5B14A}" destId="{5540383A-E641-437A-8CBF-1A74C48AC9D7}" srcOrd="5" destOrd="0" parTransId="{CB68CA5E-339D-4251-92D2-9AD4908E2B99}" sibTransId="{6A0B9E3A-DCF2-484A-9F6D-C942EC9B392D}"/>
    <dgm:cxn modelId="{573817B5-286B-4A85-ACEE-BD0569F09FFA}" type="presOf" srcId="{34AACC2E-C822-4D07-BA15-A0227770BCF3}" destId="{B6D67F23-EACC-4FF5-9C9F-D209B5953095}" srcOrd="0" destOrd="0" presId="urn:microsoft.com/office/officeart/2005/8/layout/vList2"/>
    <dgm:cxn modelId="{83DFF3C7-87E9-43DA-894B-E74391B4A9A1}" srcId="{1192EE15-3FD5-446E-8CDE-B8A00DA5B14A}" destId="{51A54AD0-BC7A-446F-8335-71056810F511}" srcOrd="4" destOrd="0" parTransId="{7851FB1F-D218-4251-A94B-2A883F24FDCC}" sibTransId="{3A62A7D1-FAEA-4CA8-9CA7-A50A8A29D38C}"/>
    <dgm:cxn modelId="{4AACF9D1-4640-497F-9C7E-52B598D62FB9}" srcId="{1192EE15-3FD5-446E-8CDE-B8A00DA5B14A}" destId="{FB969106-D992-42D1-AECB-E3E317FD56F1}" srcOrd="6" destOrd="0" parTransId="{F3E188AF-F447-405E-8F8D-CC0DD9670C51}" sibTransId="{4F4473C1-5B22-4441-912A-C2205D372EA9}"/>
    <dgm:cxn modelId="{3001ACDD-2A8C-41D8-917D-E967B644F333}" type="presOf" srcId="{51A54AD0-BC7A-446F-8335-71056810F511}" destId="{5B843E57-4796-4A7D-89C6-2CBEF6EA8AB8}" srcOrd="0" destOrd="0" presId="urn:microsoft.com/office/officeart/2005/8/layout/vList2"/>
    <dgm:cxn modelId="{4FB8733D-0B17-4199-8105-E1883CCEA1F2}" type="presParOf" srcId="{792B9EB3-9B00-4692-A589-2A38697FC15F}" destId="{B6D67F23-EACC-4FF5-9C9F-D209B5953095}" srcOrd="0" destOrd="0" presId="urn:microsoft.com/office/officeart/2005/8/layout/vList2"/>
    <dgm:cxn modelId="{1F66A60E-CA60-4AA8-B38C-A403DB077CCC}" type="presParOf" srcId="{792B9EB3-9B00-4692-A589-2A38697FC15F}" destId="{7D2E2E09-15E0-4862-B5E4-9FF1FBFCAC1B}" srcOrd="1" destOrd="0" presId="urn:microsoft.com/office/officeart/2005/8/layout/vList2"/>
    <dgm:cxn modelId="{A4E33DF1-2B1A-4065-B432-2E1DBE97475F}" type="presParOf" srcId="{792B9EB3-9B00-4692-A589-2A38697FC15F}" destId="{B9DC0B51-CD3A-4561-AD69-47936A8D6340}" srcOrd="2" destOrd="0" presId="urn:microsoft.com/office/officeart/2005/8/layout/vList2"/>
    <dgm:cxn modelId="{FD922BC0-57A7-4FEC-A5FD-881594F347D4}" type="presParOf" srcId="{792B9EB3-9B00-4692-A589-2A38697FC15F}" destId="{D5A70BDD-5264-434D-B726-AC09A77DABA8}" srcOrd="3" destOrd="0" presId="urn:microsoft.com/office/officeart/2005/8/layout/vList2"/>
    <dgm:cxn modelId="{6F697363-BD73-431F-9626-53AF7046AE28}" type="presParOf" srcId="{792B9EB3-9B00-4692-A589-2A38697FC15F}" destId="{6EE4534A-E437-4440-BC56-55A8D8D93FCB}" srcOrd="4" destOrd="0" presId="urn:microsoft.com/office/officeart/2005/8/layout/vList2"/>
    <dgm:cxn modelId="{A97D7686-A864-41D8-A798-5946FC5B7228}" type="presParOf" srcId="{792B9EB3-9B00-4692-A589-2A38697FC15F}" destId="{96295D82-6F55-42C9-8BFF-0FCDDB23FE96}" srcOrd="5" destOrd="0" presId="urn:microsoft.com/office/officeart/2005/8/layout/vList2"/>
    <dgm:cxn modelId="{4DD3307C-7676-4151-AC06-474D454BAC93}" type="presParOf" srcId="{792B9EB3-9B00-4692-A589-2A38697FC15F}" destId="{BD736323-6867-4679-AAC4-0367D255B35A}" srcOrd="6" destOrd="0" presId="urn:microsoft.com/office/officeart/2005/8/layout/vList2"/>
    <dgm:cxn modelId="{D7178101-2A65-4A51-9508-8D9647985A39}" type="presParOf" srcId="{792B9EB3-9B00-4692-A589-2A38697FC15F}" destId="{5E2D1B49-5942-409E-9ED0-422BCAFF03AF}" srcOrd="7" destOrd="0" presId="urn:microsoft.com/office/officeart/2005/8/layout/vList2"/>
    <dgm:cxn modelId="{CA410350-DD38-4482-9A79-56BEA334B0D1}" type="presParOf" srcId="{792B9EB3-9B00-4692-A589-2A38697FC15F}" destId="{5B843E57-4796-4A7D-89C6-2CBEF6EA8AB8}" srcOrd="8" destOrd="0" presId="urn:microsoft.com/office/officeart/2005/8/layout/vList2"/>
    <dgm:cxn modelId="{842B5D88-5BC0-4341-B939-AE4EC5A7ADA2}" type="presParOf" srcId="{792B9EB3-9B00-4692-A589-2A38697FC15F}" destId="{9D9B91AF-D2CE-4AFE-B9B9-E7DE76294E6C}" srcOrd="9" destOrd="0" presId="urn:microsoft.com/office/officeart/2005/8/layout/vList2"/>
    <dgm:cxn modelId="{03EAC02C-E52E-4E66-8F73-D5C228915AD0}" type="presParOf" srcId="{792B9EB3-9B00-4692-A589-2A38697FC15F}" destId="{240FC2BF-C8E2-4EAF-920C-0FD98F74A948}" srcOrd="10" destOrd="0" presId="urn:microsoft.com/office/officeart/2005/8/layout/vList2"/>
    <dgm:cxn modelId="{F8784B27-4959-4EF5-9046-0A589E7FF30F}" type="presParOf" srcId="{792B9EB3-9B00-4692-A589-2A38697FC15F}" destId="{C7A80644-056E-44BD-9D58-AA7FDA1D6248}" srcOrd="11" destOrd="0" presId="urn:microsoft.com/office/officeart/2005/8/layout/vList2"/>
    <dgm:cxn modelId="{AC2CA77F-20CD-4E29-A30B-F9608D3CF9D7}" type="presParOf" srcId="{792B9EB3-9B00-4692-A589-2A38697FC15F}" destId="{25027D2C-7CA4-4D6A-8D28-CCCC98137DA1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6A5F9-B362-412A-BAD6-CAFA26A97436}">
      <dsp:nvSpPr>
        <dsp:cNvPr id="0" name=""/>
        <dsp:cNvSpPr/>
      </dsp:nvSpPr>
      <dsp:spPr>
        <a:xfrm>
          <a:off x="-4974558" y="-762211"/>
          <a:ext cx="5924492" cy="5924492"/>
        </a:xfrm>
        <a:prstGeom prst="blockArc">
          <a:avLst>
            <a:gd name="adj1" fmla="val 18900000"/>
            <a:gd name="adj2" fmla="val 2700000"/>
            <a:gd name="adj3" fmla="val 365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758A5-59B8-4403-BD6E-A34C618F0EF1}">
      <dsp:nvSpPr>
        <dsp:cNvPr id="0" name=""/>
        <dsp:cNvSpPr/>
      </dsp:nvSpPr>
      <dsp:spPr>
        <a:xfrm>
          <a:off x="354432" y="231707"/>
          <a:ext cx="10675570" cy="46323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7696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b="1" kern="1200"/>
            <a:t>Planung</a:t>
          </a:r>
        </a:p>
      </dsp:txBody>
      <dsp:txXfrm>
        <a:off x="354432" y="231707"/>
        <a:ext cx="10675570" cy="463239"/>
      </dsp:txXfrm>
    </dsp:sp>
    <dsp:sp modelId="{359B0E6B-4513-4098-AA54-91C13BF3795A}">
      <dsp:nvSpPr>
        <dsp:cNvPr id="0" name=""/>
        <dsp:cNvSpPr/>
      </dsp:nvSpPr>
      <dsp:spPr>
        <a:xfrm>
          <a:off x="64907" y="173802"/>
          <a:ext cx="579049" cy="5790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DE943A-B226-48EB-9C6E-A54E77AF04FE}">
      <dsp:nvSpPr>
        <dsp:cNvPr id="0" name=""/>
        <dsp:cNvSpPr/>
      </dsp:nvSpPr>
      <dsp:spPr>
        <a:xfrm>
          <a:off x="735478" y="926478"/>
          <a:ext cx="10294524" cy="463239"/>
        </a:xfrm>
        <a:prstGeom prst="rect">
          <a:avLst/>
        </a:prstGeom>
        <a:gradFill rotWithShape="0">
          <a:gsLst>
            <a:gs pos="0">
              <a:schemeClr val="accent2">
                <a:hueOff val="-1579436"/>
                <a:satOff val="-429"/>
                <a:lumOff val="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579436"/>
                <a:satOff val="-429"/>
                <a:lumOff val="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579436"/>
                <a:satOff val="-429"/>
                <a:lumOff val="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7696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b="1" kern="1200"/>
            <a:t>Analyse</a:t>
          </a:r>
        </a:p>
      </dsp:txBody>
      <dsp:txXfrm>
        <a:off x="735478" y="926478"/>
        <a:ext cx="10294524" cy="463239"/>
      </dsp:txXfrm>
    </dsp:sp>
    <dsp:sp modelId="{0AE72559-B40B-4434-9D3C-D83B1816D97A}">
      <dsp:nvSpPr>
        <dsp:cNvPr id="0" name=""/>
        <dsp:cNvSpPr/>
      </dsp:nvSpPr>
      <dsp:spPr>
        <a:xfrm>
          <a:off x="445953" y="868573"/>
          <a:ext cx="579049" cy="5790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579436"/>
              <a:satOff val="-429"/>
              <a:lumOff val="7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C6581C-EFCB-4412-AFC6-BB7B34A84A5E}">
      <dsp:nvSpPr>
        <dsp:cNvPr id="0" name=""/>
        <dsp:cNvSpPr/>
      </dsp:nvSpPr>
      <dsp:spPr>
        <a:xfrm>
          <a:off x="909720" y="1621249"/>
          <a:ext cx="10120281" cy="463239"/>
        </a:xfrm>
        <a:prstGeom prst="rect">
          <a:avLst/>
        </a:prstGeom>
        <a:gradFill rotWithShape="0">
          <a:gsLst>
            <a:gs pos="0">
              <a:schemeClr val="accent2">
                <a:hueOff val="-3158873"/>
                <a:satOff val="-858"/>
                <a:lumOff val="15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158873"/>
                <a:satOff val="-858"/>
                <a:lumOff val="15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158873"/>
                <a:satOff val="-858"/>
                <a:lumOff val="15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7696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b="1" kern="1200"/>
            <a:t>Design</a:t>
          </a:r>
        </a:p>
      </dsp:txBody>
      <dsp:txXfrm>
        <a:off x="909720" y="1621249"/>
        <a:ext cx="10120281" cy="463239"/>
      </dsp:txXfrm>
    </dsp:sp>
    <dsp:sp modelId="{8D225FBB-C8E4-4E83-AA3B-63C6CC104133}">
      <dsp:nvSpPr>
        <dsp:cNvPr id="0" name=""/>
        <dsp:cNvSpPr/>
      </dsp:nvSpPr>
      <dsp:spPr>
        <a:xfrm>
          <a:off x="620196" y="1563344"/>
          <a:ext cx="579049" cy="5790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3158873"/>
              <a:satOff val="-858"/>
              <a:lumOff val="15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BE6D0D-B7D8-4699-8719-1E95CAD9773D}">
      <dsp:nvSpPr>
        <dsp:cNvPr id="0" name=""/>
        <dsp:cNvSpPr/>
      </dsp:nvSpPr>
      <dsp:spPr>
        <a:xfrm>
          <a:off x="909720" y="2315580"/>
          <a:ext cx="10120281" cy="463239"/>
        </a:xfrm>
        <a:prstGeom prst="rect">
          <a:avLst/>
        </a:prstGeom>
        <a:gradFill rotWithShape="0">
          <a:gsLst>
            <a:gs pos="0">
              <a:schemeClr val="accent2">
                <a:hueOff val="-4738309"/>
                <a:satOff val="-1286"/>
                <a:lumOff val="23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738309"/>
                <a:satOff val="-1286"/>
                <a:lumOff val="23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738309"/>
                <a:satOff val="-1286"/>
                <a:lumOff val="23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7696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b="1" kern="1200"/>
            <a:t>Prototyp</a:t>
          </a:r>
        </a:p>
      </dsp:txBody>
      <dsp:txXfrm>
        <a:off x="909720" y="2315580"/>
        <a:ext cx="10120281" cy="463239"/>
      </dsp:txXfrm>
    </dsp:sp>
    <dsp:sp modelId="{AAA335B9-4B32-425C-A35E-F4E902621CB2}">
      <dsp:nvSpPr>
        <dsp:cNvPr id="0" name=""/>
        <dsp:cNvSpPr/>
      </dsp:nvSpPr>
      <dsp:spPr>
        <a:xfrm>
          <a:off x="620196" y="2257675"/>
          <a:ext cx="579049" cy="5790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738309"/>
              <a:satOff val="-1286"/>
              <a:lumOff val="23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7C1078-8C59-4930-BD2E-5CB19466D337}">
      <dsp:nvSpPr>
        <dsp:cNvPr id="0" name=""/>
        <dsp:cNvSpPr/>
      </dsp:nvSpPr>
      <dsp:spPr>
        <a:xfrm>
          <a:off x="735478" y="3010351"/>
          <a:ext cx="10294524" cy="463239"/>
        </a:xfrm>
        <a:prstGeom prst="rect">
          <a:avLst/>
        </a:prstGeom>
        <a:gradFill rotWithShape="0">
          <a:gsLst>
            <a:gs pos="0">
              <a:schemeClr val="accent2">
                <a:hueOff val="-6317745"/>
                <a:satOff val="-1715"/>
                <a:lumOff val="3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317745"/>
                <a:satOff val="-1715"/>
                <a:lumOff val="3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317745"/>
                <a:satOff val="-1715"/>
                <a:lumOff val="3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7696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b="1" kern="1200"/>
            <a:t>Evaluation</a:t>
          </a:r>
        </a:p>
      </dsp:txBody>
      <dsp:txXfrm>
        <a:off x="735478" y="3010351"/>
        <a:ext cx="10294524" cy="463239"/>
      </dsp:txXfrm>
    </dsp:sp>
    <dsp:sp modelId="{C6D1B5CA-3DB9-4A50-B1E6-0A00B483BC71}">
      <dsp:nvSpPr>
        <dsp:cNvPr id="0" name=""/>
        <dsp:cNvSpPr/>
      </dsp:nvSpPr>
      <dsp:spPr>
        <a:xfrm>
          <a:off x="445953" y="2952446"/>
          <a:ext cx="579049" cy="5790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6317745"/>
              <a:satOff val="-1715"/>
              <a:lumOff val="31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D581749-A369-48D6-82A5-D86E5A68BA5B}">
      <dsp:nvSpPr>
        <dsp:cNvPr id="0" name=""/>
        <dsp:cNvSpPr/>
      </dsp:nvSpPr>
      <dsp:spPr>
        <a:xfrm>
          <a:off x="354432" y="3705122"/>
          <a:ext cx="10675570" cy="463239"/>
        </a:xfrm>
        <a:prstGeom prst="rect">
          <a:avLst/>
        </a:prstGeom>
        <a:gradFill rotWithShape="0">
          <a:gsLst>
            <a:gs pos="0">
              <a:schemeClr val="accent2">
                <a:hueOff val="-7897181"/>
                <a:satOff val="-2144"/>
                <a:lumOff val="3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897181"/>
                <a:satOff val="-2144"/>
                <a:lumOff val="3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897181"/>
                <a:satOff val="-2144"/>
                <a:lumOff val="3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7696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b="1" kern="1200"/>
            <a:t>Fazit</a:t>
          </a:r>
        </a:p>
      </dsp:txBody>
      <dsp:txXfrm>
        <a:off x="354432" y="3705122"/>
        <a:ext cx="10675570" cy="463239"/>
      </dsp:txXfrm>
    </dsp:sp>
    <dsp:sp modelId="{95F79542-339A-4D7F-8411-767C09DAEC94}">
      <dsp:nvSpPr>
        <dsp:cNvPr id="0" name=""/>
        <dsp:cNvSpPr/>
      </dsp:nvSpPr>
      <dsp:spPr>
        <a:xfrm>
          <a:off x="64907" y="3647217"/>
          <a:ext cx="579049" cy="5790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897181"/>
              <a:satOff val="-2144"/>
              <a:lumOff val="3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498BC-8E43-4EDA-BDDC-2EB81CD6EBE4}">
      <dsp:nvSpPr>
        <dsp:cNvPr id="0" name=""/>
        <dsp:cNvSpPr/>
      </dsp:nvSpPr>
      <dsp:spPr>
        <a:xfrm>
          <a:off x="1004098" y="648"/>
          <a:ext cx="2396325" cy="925293"/>
        </a:xfrm>
        <a:prstGeom prst="rect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DE" sz="1600" kern="1200"/>
            <a:t>Erste Konzepte in </a:t>
          </a:r>
          <a:r>
            <a:rPr lang="de-DE" sz="1600" kern="1200" err="1"/>
            <a:t>Figma</a:t>
          </a:r>
          <a:endParaRPr lang="de-DE" sz="1600" kern="1200"/>
        </a:p>
      </dsp:txBody>
      <dsp:txXfrm>
        <a:off x="1004098" y="648"/>
        <a:ext cx="2396325" cy="925293"/>
      </dsp:txXfrm>
    </dsp:sp>
    <dsp:sp modelId="{D9C1EA9C-6B8C-42AF-B57C-E142C10B81EB}">
      <dsp:nvSpPr>
        <dsp:cNvPr id="0" name=""/>
        <dsp:cNvSpPr/>
      </dsp:nvSpPr>
      <dsp:spPr>
        <a:xfrm>
          <a:off x="3554639" y="648"/>
          <a:ext cx="3438298" cy="925293"/>
        </a:xfrm>
        <a:prstGeom prst="rect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Test verschiedener Darstellungsmöglichkeiten der Elemente</a:t>
          </a:r>
        </a:p>
      </dsp:txBody>
      <dsp:txXfrm>
        <a:off x="3554639" y="648"/>
        <a:ext cx="3438298" cy="925293"/>
      </dsp:txXfrm>
    </dsp:sp>
    <dsp:sp modelId="{92DFCD37-A4A4-4D0B-B3EE-3E71EEC97081}">
      <dsp:nvSpPr>
        <dsp:cNvPr id="0" name=""/>
        <dsp:cNvSpPr/>
      </dsp:nvSpPr>
      <dsp:spPr>
        <a:xfrm>
          <a:off x="7147153" y="648"/>
          <a:ext cx="2429435" cy="925293"/>
        </a:xfrm>
        <a:prstGeom prst="rect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Machbarkeitsstudie für </a:t>
          </a:r>
          <a:r>
            <a:rPr lang="de-DE" sz="1600" kern="1200" err="1"/>
            <a:t>Axure</a:t>
          </a:r>
          <a:endParaRPr lang="de-DE" sz="1600" kern="1200"/>
        </a:p>
      </dsp:txBody>
      <dsp:txXfrm>
        <a:off x="7147153" y="648"/>
        <a:ext cx="2429435" cy="92529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498BC-8E43-4EDA-BDDC-2EB81CD6EBE4}">
      <dsp:nvSpPr>
        <dsp:cNvPr id="0" name=""/>
        <dsp:cNvSpPr/>
      </dsp:nvSpPr>
      <dsp:spPr>
        <a:xfrm>
          <a:off x="1063622" y="693"/>
          <a:ext cx="1531823" cy="919093"/>
        </a:xfrm>
        <a:prstGeom prst="rect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DE" sz="1100" kern="1200"/>
            <a:t>Neukonzeptionierung</a:t>
          </a:r>
        </a:p>
      </dsp:txBody>
      <dsp:txXfrm>
        <a:off x="1063622" y="693"/>
        <a:ext cx="1531823" cy="919093"/>
      </dsp:txXfrm>
    </dsp:sp>
    <dsp:sp modelId="{6BA19AF0-B8E9-41F9-B922-D1B455A49CD2}">
      <dsp:nvSpPr>
        <dsp:cNvPr id="0" name=""/>
        <dsp:cNvSpPr/>
      </dsp:nvSpPr>
      <dsp:spPr>
        <a:xfrm>
          <a:off x="2748627" y="693"/>
          <a:ext cx="1531823" cy="919093"/>
        </a:xfrm>
        <a:prstGeom prst="rect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DE" sz="1100" kern="1200"/>
            <a:t>Fokus auf Ofenvisualisierung</a:t>
          </a:r>
        </a:p>
      </dsp:txBody>
      <dsp:txXfrm>
        <a:off x="2748627" y="693"/>
        <a:ext cx="1531823" cy="919093"/>
      </dsp:txXfrm>
    </dsp:sp>
    <dsp:sp modelId="{43AD3E3D-2F30-4630-AA32-EDA47A6CE229}">
      <dsp:nvSpPr>
        <dsp:cNvPr id="0" name=""/>
        <dsp:cNvSpPr/>
      </dsp:nvSpPr>
      <dsp:spPr>
        <a:xfrm>
          <a:off x="4433633" y="693"/>
          <a:ext cx="2958440" cy="919093"/>
        </a:xfrm>
        <a:prstGeom prst="rect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DE" sz="1100" kern="1200"/>
            <a:t>Fokus auf Klarheit, Anordnung und Einfachheit der Elemente</a:t>
          </a:r>
        </a:p>
      </dsp:txBody>
      <dsp:txXfrm>
        <a:off x="4433633" y="693"/>
        <a:ext cx="2958440" cy="919093"/>
      </dsp:txXfrm>
    </dsp:sp>
    <dsp:sp modelId="{F0517225-E9E8-46F4-A673-21284B56C810}">
      <dsp:nvSpPr>
        <dsp:cNvPr id="0" name=""/>
        <dsp:cNvSpPr/>
      </dsp:nvSpPr>
      <dsp:spPr>
        <a:xfrm>
          <a:off x="7545256" y="693"/>
          <a:ext cx="1971808" cy="919093"/>
        </a:xfrm>
        <a:prstGeom prst="rect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DE" sz="1100" kern="1200"/>
            <a:t>Nutzungskontext der Visualisierung verstehen</a:t>
          </a:r>
        </a:p>
      </dsp:txBody>
      <dsp:txXfrm>
        <a:off x="7545256" y="693"/>
        <a:ext cx="1971808" cy="91909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2A471-E5CC-4AF1-8183-8C9898AA166E}">
      <dsp:nvSpPr>
        <dsp:cNvPr id="0" name=""/>
        <dsp:cNvSpPr/>
      </dsp:nvSpPr>
      <dsp:spPr>
        <a:xfrm>
          <a:off x="713032" y="195872"/>
          <a:ext cx="3380328" cy="1470375"/>
        </a:xfrm>
        <a:prstGeom prst="roundRect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DEDFE49-834C-43EE-AE4F-96BD7B50D2CC}">
      <dsp:nvSpPr>
        <dsp:cNvPr id="0" name=""/>
        <dsp:cNvSpPr/>
      </dsp:nvSpPr>
      <dsp:spPr>
        <a:xfrm>
          <a:off x="1132227" y="1666246"/>
          <a:ext cx="2541936" cy="79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/>
            <a:t>EIN/AUS Schalter</a:t>
          </a:r>
        </a:p>
      </dsp:txBody>
      <dsp:txXfrm>
        <a:off x="1132227" y="1666246"/>
        <a:ext cx="2541936" cy="791740"/>
      </dsp:txXfrm>
    </dsp:sp>
    <dsp:sp modelId="{80405EA9-B203-488A-9011-7C255EEE84AC}">
      <dsp:nvSpPr>
        <dsp:cNvPr id="0" name=""/>
        <dsp:cNvSpPr/>
      </dsp:nvSpPr>
      <dsp:spPr>
        <a:xfrm>
          <a:off x="4406262" y="191594"/>
          <a:ext cx="3386836" cy="1470375"/>
        </a:xfrm>
        <a:prstGeom prst="roundRect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727EB50-145F-480D-892E-722A838D0DD6}">
      <dsp:nvSpPr>
        <dsp:cNvPr id="0" name=""/>
        <dsp:cNvSpPr/>
      </dsp:nvSpPr>
      <dsp:spPr>
        <a:xfrm>
          <a:off x="5032644" y="1661971"/>
          <a:ext cx="2134072" cy="79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/>
            <a:t>Produktstrom</a:t>
          </a:r>
        </a:p>
      </dsp:txBody>
      <dsp:txXfrm>
        <a:off x="5032644" y="1661971"/>
        <a:ext cx="2134072" cy="791740"/>
      </dsp:txXfrm>
    </dsp:sp>
    <dsp:sp modelId="{52027AED-045E-4425-B083-A5CAFBA56B7C}">
      <dsp:nvSpPr>
        <dsp:cNvPr id="0" name=""/>
        <dsp:cNvSpPr/>
      </dsp:nvSpPr>
      <dsp:spPr>
        <a:xfrm>
          <a:off x="722016" y="2398333"/>
          <a:ext cx="3380328" cy="1711444"/>
        </a:xfrm>
        <a:prstGeom prst="roundRect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DC38165-7F60-4E9B-A5A4-F17C335AAFDB}">
      <dsp:nvSpPr>
        <dsp:cNvPr id="0" name=""/>
        <dsp:cNvSpPr/>
      </dsp:nvSpPr>
      <dsp:spPr>
        <a:xfrm>
          <a:off x="569686" y="3989304"/>
          <a:ext cx="3684988" cy="79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/>
            <a:t>Temperatur vs. Durchsatz Diagramm</a:t>
          </a:r>
        </a:p>
      </dsp:txBody>
      <dsp:txXfrm>
        <a:off x="569686" y="3989304"/>
        <a:ext cx="3684988" cy="791740"/>
      </dsp:txXfrm>
    </dsp:sp>
    <dsp:sp modelId="{CE693CC5-3AC6-4B97-BC94-2BE3B9EDA9BF}">
      <dsp:nvSpPr>
        <dsp:cNvPr id="0" name=""/>
        <dsp:cNvSpPr/>
      </dsp:nvSpPr>
      <dsp:spPr>
        <a:xfrm>
          <a:off x="4468171" y="2413070"/>
          <a:ext cx="3386836" cy="1706312"/>
        </a:xfrm>
        <a:prstGeom prst="roundRect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C184989-5FA2-4364-AA80-4676540813A2}">
      <dsp:nvSpPr>
        <dsp:cNvPr id="0" name=""/>
        <dsp:cNvSpPr/>
      </dsp:nvSpPr>
      <dsp:spPr>
        <a:xfrm>
          <a:off x="4582323" y="4001465"/>
          <a:ext cx="3158533" cy="791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/>
            <a:t>Verbrennungsreaktion</a:t>
          </a:r>
        </a:p>
      </dsp:txBody>
      <dsp:txXfrm>
        <a:off x="4582323" y="4001465"/>
        <a:ext cx="3158533" cy="79174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ED318-6628-410F-9739-B836ABA39C91}">
      <dsp:nvSpPr>
        <dsp:cNvPr id="0" name=""/>
        <dsp:cNvSpPr/>
      </dsp:nvSpPr>
      <dsp:spPr>
        <a:xfrm>
          <a:off x="950" y="1217156"/>
          <a:ext cx="2929588" cy="2249345"/>
        </a:xfrm>
        <a:prstGeom prst="roundRect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D3AF6D9-4A87-4F59-9F2E-4F238FE29DAB}">
      <dsp:nvSpPr>
        <dsp:cNvPr id="0" name=""/>
        <dsp:cNvSpPr/>
      </dsp:nvSpPr>
      <dsp:spPr>
        <a:xfrm>
          <a:off x="364354" y="3100687"/>
          <a:ext cx="2202780" cy="817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b="1" kern="120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/>
            <a:t>Wärmeverlust</a:t>
          </a:r>
        </a:p>
      </dsp:txBody>
      <dsp:txXfrm>
        <a:off x="364354" y="3100687"/>
        <a:ext cx="2202780" cy="817231"/>
      </dsp:txXfrm>
    </dsp:sp>
    <dsp:sp modelId="{646B2AC9-03E4-41AF-9EAF-F0BBF503BB5D}">
      <dsp:nvSpPr>
        <dsp:cNvPr id="0" name=""/>
        <dsp:cNvSpPr/>
      </dsp:nvSpPr>
      <dsp:spPr>
        <a:xfrm>
          <a:off x="3150909" y="1234993"/>
          <a:ext cx="3788826" cy="2177998"/>
        </a:xfrm>
        <a:prstGeom prst="roundRect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D68BC1-C05E-4648-BD87-CD51D15F4B8B}">
      <dsp:nvSpPr>
        <dsp:cNvPr id="0" name=""/>
        <dsp:cNvSpPr/>
      </dsp:nvSpPr>
      <dsp:spPr>
        <a:xfrm>
          <a:off x="3512308" y="3108249"/>
          <a:ext cx="3044441" cy="817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b="1" i="0" kern="120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i="0" kern="1200"/>
            <a:t>Verbrennungsprodukt</a:t>
          </a:r>
          <a:endParaRPr lang="de-DE" sz="1800" b="1" kern="1200"/>
        </a:p>
      </dsp:txBody>
      <dsp:txXfrm>
        <a:off x="3512308" y="3108249"/>
        <a:ext cx="3044441" cy="817231"/>
      </dsp:txXfrm>
    </dsp:sp>
    <dsp:sp modelId="{6A832E14-BDFC-4137-A2E2-33098D84930C}">
      <dsp:nvSpPr>
        <dsp:cNvPr id="0" name=""/>
        <dsp:cNvSpPr/>
      </dsp:nvSpPr>
      <dsp:spPr>
        <a:xfrm>
          <a:off x="7160106" y="1232045"/>
          <a:ext cx="4010206" cy="2189790"/>
        </a:xfrm>
        <a:prstGeom prst="roundRect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D5F2A4C-4A3F-4A28-AFA4-774A940A0200}">
      <dsp:nvSpPr>
        <dsp:cNvPr id="0" name=""/>
        <dsp:cNvSpPr/>
      </dsp:nvSpPr>
      <dsp:spPr>
        <a:xfrm>
          <a:off x="7557554" y="3085798"/>
          <a:ext cx="3215310" cy="817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b="1" kern="120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/>
            <a:t>Alarme &amp; Warnungen</a:t>
          </a:r>
        </a:p>
      </dsp:txBody>
      <dsp:txXfrm>
        <a:off x="7557554" y="3085798"/>
        <a:ext cx="3215310" cy="81723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6A5F9-B362-412A-BAD6-CAFA26A97436}">
      <dsp:nvSpPr>
        <dsp:cNvPr id="0" name=""/>
        <dsp:cNvSpPr/>
      </dsp:nvSpPr>
      <dsp:spPr>
        <a:xfrm>
          <a:off x="-6033726" y="-923233"/>
          <a:ext cx="7182707" cy="7182707"/>
        </a:xfrm>
        <a:prstGeom prst="blockArc">
          <a:avLst>
            <a:gd name="adj1" fmla="val 18900000"/>
            <a:gd name="adj2" fmla="val 2700000"/>
            <a:gd name="adj3" fmla="val 301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758A5-59B8-4403-BD6E-A34C618F0EF1}">
      <dsp:nvSpPr>
        <dsp:cNvPr id="0" name=""/>
        <dsp:cNvSpPr/>
      </dsp:nvSpPr>
      <dsp:spPr>
        <a:xfrm>
          <a:off x="427927" y="281006"/>
          <a:ext cx="6676189" cy="56179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Planung</a:t>
          </a:r>
        </a:p>
      </dsp:txBody>
      <dsp:txXfrm>
        <a:off x="427927" y="281006"/>
        <a:ext cx="6676189" cy="561799"/>
      </dsp:txXfrm>
    </dsp:sp>
    <dsp:sp modelId="{359B0E6B-4513-4098-AA54-91C13BF3795A}">
      <dsp:nvSpPr>
        <dsp:cNvPr id="0" name=""/>
        <dsp:cNvSpPr/>
      </dsp:nvSpPr>
      <dsp:spPr>
        <a:xfrm>
          <a:off x="76802" y="210781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DE943A-B226-48EB-9C6E-A54E77AF04FE}">
      <dsp:nvSpPr>
        <dsp:cNvPr id="0" name=""/>
        <dsp:cNvSpPr/>
      </dsp:nvSpPr>
      <dsp:spPr>
        <a:xfrm>
          <a:off x="890045" y="1123598"/>
          <a:ext cx="6214071" cy="561799"/>
        </a:xfrm>
        <a:prstGeom prst="rect">
          <a:avLst/>
        </a:prstGeom>
        <a:gradFill rotWithShape="0">
          <a:gsLst>
            <a:gs pos="0">
              <a:schemeClr val="accent2">
                <a:hueOff val="-1579436"/>
                <a:satOff val="-429"/>
                <a:lumOff val="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579436"/>
                <a:satOff val="-429"/>
                <a:lumOff val="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579436"/>
                <a:satOff val="-429"/>
                <a:lumOff val="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Analyse</a:t>
          </a:r>
        </a:p>
      </dsp:txBody>
      <dsp:txXfrm>
        <a:off x="890045" y="1123598"/>
        <a:ext cx="6214071" cy="561799"/>
      </dsp:txXfrm>
    </dsp:sp>
    <dsp:sp modelId="{0AE72559-B40B-4434-9D3C-D83B1816D97A}">
      <dsp:nvSpPr>
        <dsp:cNvPr id="0" name=""/>
        <dsp:cNvSpPr/>
      </dsp:nvSpPr>
      <dsp:spPr>
        <a:xfrm>
          <a:off x="538921" y="1053373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579436"/>
              <a:satOff val="-429"/>
              <a:lumOff val="7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C6581C-EFCB-4412-AFC6-BB7B34A84A5E}">
      <dsp:nvSpPr>
        <dsp:cNvPr id="0" name=""/>
        <dsp:cNvSpPr/>
      </dsp:nvSpPr>
      <dsp:spPr>
        <a:xfrm>
          <a:off x="1101360" y="1966191"/>
          <a:ext cx="6002755" cy="561799"/>
        </a:xfrm>
        <a:prstGeom prst="rect">
          <a:avLst/>
        </a:prstGeom>
        <a:gradFill rotWithShape="0">
          <a:gsLst>
            <a:gs pos="0">
              <a:schemeClr val="accent2">
                <a:hueOff val="-3158873"/>
                <a:satOff val="-858"/>
                <a:lumOff val="15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158873"/>
                <a:satOff val="-858"/>
                <a:lumOff val="15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158873"/>
                <a:satOff val="-858"/>
                <a:lumOff val="15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Design</a:t>
          </a:r>
        </a:p>
      </dsp:txBody>
      <dsp:txXfrm>
        <a:off x="1101360" y="1966191"/>
        <a:ext cx="6002755" cy="561799"/>
      </dsp:txXfrm>
    </dsp:sp>
    <dsp:sp modelId="{8D225FBB-C8E4-4E83-AA3B-63C6CC104133}">
      <dsp:nvSpPr>
        <dsp:cNvPr id="0" name=""/>
        <dsp:cNvSpPr/>
      </dsp:nvSpPr>
      <dsp:spPr>
        <a:xfrm>
          <a:off x="750236" y="1895966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3158873"/>
              <a:satOff val="-858"/>
              <a:lumOff val="15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BE6D0D-B7D8-4699-8719-1E95CAD9773D}">
      <dsp:nvSpPr>
        <dsp:cNvPr id="0" name=""/>
        <dsp:cNvSpPr/>
      </dsp:nvSpPr>
      <dsp:spPr>
        <a:xfrm>
          <a:off x="1101360" y="2808250"/>
          <a:ext cx="6002755" cy="561799"/>
        </a:xfrm>
        <a:prstGeom prst="rect">
          <a:avLst/>
        </a:prstGeom>
        <a:gradFill rotWithShape="0">
          <a:gsLst>
            <a:gs pos="0">
              <a:schemeClr val="accent2">
                <a:hueOff val="-4738309"/>
                <a:satOff val="-1286"/>
                <a:lumOff val="23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738309"/>
                <a:satOff val="-1286"/>
                <a:lumOff val="23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738309"/>
                <a:satOff val="-1286"/>
                <a:lumOff val="23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b="1" kern="1200"/>
            <a:t>Prototyp</a:t>
          </a:r>
        </a:p>
      </dsp:txBody>
      <dsp:txXfrm>
        <a:off x="1101360" y="2808250"/>
        <a:ext cx="6002755" cy="561799"/>
      </dsp:txXfrm>
    </dsp:sp>
    <dsp:sp modelId="{AAA335B9-4B32-425C-A35E-F4E902621CB2}">
      <dsp:nvSpPr>
        <dsp:cNvPr id="0" name=""/>
        <dsp:cNvSpPr/>
      </dsp:nvSpPr>
      <dsp:spPr>
        <a:xfrm>
          <a:off x="750236" y="2738025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738309"/>
              <a:satOff val="-1286"/>
              <a:lumOff val="23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7C1078-8C59-4930-BD2E-5CB19466D337}">
      <dsp:nvSpPr>
        <dsp:cNvPr id="0" name=""/>
        <dsp:cNvSpPr/>
      </dsp:nvSpPr>
      <dsp:spPr>
        <a:xfrm>
          <a:off x="890045" y="3650842"/>
          <a:ext cx="6214071" cy="561799"/>
        </a:xfrm>
        <a:prstGeom prst="rect">
          <a:avLst/>
        </a:prstGeom>
        <a:solidFill>
          <a:srgbClr val="565A5B">
            <a:alpha val="24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Evaluation</a:t>
          </a:r>
        </a:p>
      </dsp:txBody>
      <dsp:txXfrm>
        <a:off x="890045" y="3650842"/>
        <a:ext cx="6214071" cy="561799"/>
      </dsp:txXfrm>
    </dsp:sp>
    <dsp:sp modelId="{C6D1B5CA-3DB9-4A50-B1E6-0A00B483BC71}">
      <dsp:nvSpPr>
        <dsp:cNvPr id="0" name=""/>
        <dsp:cNvSpPr/>
      </dsp:nvSpPr>
      <dsp:spPr>
        <a:xfrm>
          <a:off x="538921" y="3580617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 val="24000"/>
          </a:schemeClr>
        </a:solidFill>
        <a:ln w="6350" cap="flat" cmpd="sng" algn="ctr">
          <a:solidFill>
            <a:schemeClr val="accent2">
              <a:hueOff val="-6317745"/>
              <a:satOff val="-1715"/>
              <a:lumOff val="31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D581749-A369-48D6-82A5-D86E5A68BA5B}">
      <dsp:nvSpPr>
        <dsp:cNvPr id="0" name=""/>
        <dsp:cNvSpPr/>
      </dsp:nvSpPr>
      <dsp:spPr>
        <a:xfrm>
          <a:off x="427927" y="4493435"/>
          <a:ext cx="6676189" cy="561799"/>
        </a:xfrm>
        <a:prstGeom prst="rect">
          <a:avLst/>
        </a:prstGeom>
        <a:solidFill>
          <a:srgbClr val="565A5B">
            <a:alpha val="24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Fazit</a:t>
          </a:r>
        </a:p>
      </dsp:txBody>
      <dsp:txXfrm>
        <a:off x="427927" y="4493435"/>
        <a:ext cx="6676189" cy="561799"/>
      </dsp:txXfrm>
    </dsp:sp>
    <dsp:sp modelId="{95F79542-339A-4D7F-8411-767C09DAEC94}">
      <dsp:nvSpPr>
        <dsp:cNvPr id="0" name=""/>
        <dsp:cNvSpPr/>
      </dsp:nvSpPr>
      <dsp:spPr>
        <a:xfrm>
          <a:off x="76802" y="4423210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 val="24000"/>
          </a:schemeClr>
        </a:solidFill>
        <a:ln w="6350" cap="flat" cmpd="sng" algn="ctr">
          <a:solidFill>
            <a:schemeClr val="accent2">
              <a:hueOff val="-7897181"/>
              <a:satOff val="-2144"/>
              <a:lumOff val="3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6A5F9-B362-412A-BAD6-CAFA26A97436}">
      <dsp:nvSpPr>
        <dsp:cNvPr id="0" name=""/>
        <dsp:cNvSpPr/>
      </dsp:nvSpPr>
      <dsp:spPr>
        <a:xfrm>
          <a:off x="-6033726" y="-923233"/>
          <a:ext cx="7182707" cy="7182707"/>
        </a:xfrm>
        <a:prstGeom prst="blockArc">
          <a:avLst>
            <a:gd name="adj1" fmla="val 18900000"/>
            <a:gd name="adj2" fmla="val 2700000"/>
            <a:gd name="adj3" fmla="val 301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758A5-59B8-4403-BD6E-A34C618F0EF1}">
      <dsp:nvSpPr>
        <dsp:cNvPr id="0" name=""/>
        <dsp:cNvSpPr/>
      </dsp:nvSpPr>
      <dsp:spPr>
        <a:xfrm>
          <a:off x="427927" y="281006"/>
          <a:ext cx="6676189" cy="56179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Planung</a:t>
          </a:r>
        </a:p>
      </dsp:txBody>
      <dsp:txXfrm>
        <a:off x="427927" y="281006"/>
        <a:ext cx="6676189" cy="561799"/>
      </dsp:txXfrm>
    </dsp:sp>
    <dsp:sp modelId="{359B0E6B-4513-4098-AA54-91C13BF3795A}">
      <dsp:nvSpPr>
        <dsp:cNvPr id="0" name=""/>
        <dsp:cNvSpPr/>
      </dsp:nvSpPr>
      <dsp:spPr>
        <a:xfrm>
          <a:off x="76802" y="210781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DE943A-B226-48EB-9C6E-A54E77AF04FE}">
      <dsp:nvSpPr>
        <dsp:cNvPr id="0" name=""/>
        <dsp:cNvSpPr/>
      </dsp:nvSpPr>
      <dsp:spPr>
        <a:xfrm>
          <a:off x="890045" y="1123598"/>
          <a:ext cx="6214071" cy="561799"/>
        </a:xfrm>
        <a:prstGeom prst="rect">
          <a:avLst/>
        </a:prstGeom>
        <a:gradFill rotWithShape="0">
          <a:gsLst>
            <a:gs pos="0">
              <a:schemeClr val="accent2">
                <a:hueOff val="-1579436"/>
                <a:satOff val="-429"/>
                <a:lumOff val="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579436"/>
                <a:satOff val="-429"/>
                <a:lumOff val="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579436"/>
                <a:satOff val="-429"/>
                <a:lumOff val="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Analyse</a:t>
          </a:r>
        </a:p>
      </dsp:txBody>
      <dsp:txXfrm>
        <a:off x="890045" y="1123598"/>
        <a:ext cx="6214071" cy="561799"/>
      </dsp:txXfrm>
    </dsp:sp>
    <dsp:sp modelId="{0AE72559-B40B-4434-9D3C-D83B1816D97A}">
      <dsp:nvSpPr>
        <dsp:cNvPr id="0" name=""/>
        <dsp:cNvSpPr/>
      </dsp:nvSpPr>
      <dsp:spPr>
        <a:xfrm>
          <a:off x="538921" y="1053373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579436"/>
              <a:satOff val="-429"/>
              <a:lumOff val="7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C6581C-EFCB-4412-AFC6-BB7B34A84A5E}">
      <dsp:nvSpPr>
        <dsp:cNvPr id="0" name=""/>
        <dsp:cNvSpPr/>
      </dsp:nvSpPr>
      <dsp:spPr>
        <a:xfrm>
          <a:off x="1101360" y="1966191"/>
          <a:ext cx="6002755" cy="561799"/>
        </a:xfrm>
        <a:prstGeom prst="rect">
          <a:avLst/>
        </a:prstGeom>
        <a:gradFill rotWithShape="0">
          <a:gsLst>
            <a:gs pos="0">
              <a:schemeClr val="accent2">
                <a:hueOff val="-3158873"/>
                <a:satOff val="-858"/>
                <a:lumOff val="15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158873"/>
                <a:satOff val="-858"/>
                <a:lumOff val="15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158873"/>
                <a:satOff val="-858"/>
                <a:lumOff val="15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Design</a:t>
          </a:r>
        </a:p>
      </dsp:txBody>
      <dsp:txXfrm>
        <a:off x="1101360" y="1966191"/>
        <a:ext cx="6002755" cy="561799"/>
      </dsp:txXfrm>
    </dsp:sp>
    <dsp:sp modelId="{8D225FBB-C8E4-4E83-AA3B-63C6CC104133}">
      <dsp:nvSpPr>
        <dsp:cNvPr id="0" name=""/>
        <dsp:cNvSpPr/>
      </dsp:nvSpPr>
      <dsp:spPr>
        <a:xfrm>
          <a:off x="750236" y="1895966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3158873"/>
              <a:satOff val="-858"/>
              <a:lumOff val="15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BE6D0D-B7D8-4699-8719-1E95CAD9773D}">
      <dsp:nvSpPr>
        <dsp:cNvPr id="0" name=""/>
        <dsp:cNvSpPr/>
      </dsp:nvSpPr>
      <dsp:spPr>
        <a:xfrm>
          <a:off x="1101360" y="2808250"/>
          <a:ext cx="6002755" cy="561799"/>
        </a:xfrm>
        <a:prstGeom prst="rect">
          <a:avLst/>
        </a:prstGeom>
        <a:gradFill rotWithShape="0">
          <a:gsLst>
            <a:gs pos="0">
              <a:schemeClr val="accent2">
                <a:hueOff val="-4738309"/>
                <a:satOff val="-1286"/>
                <a:lumOff val="23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738309"/>
                <a:satOff val="-1286"/>
                <a:lumOff val="23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738309"/>
                <a:satOff val="-1286"/>
                <a:lumOff val="23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Prototyp</a:t>
          </a:r>
        </a:p>
      </dsp:txBody>
      <dsp:txXfrm>
        <a:off x="1101360" y="2808250"/>
        <a:ext cx="6002755" cy="561799"/>
      </dsp:txXfrm>
    </dsp:sp>
    <dsp:sp modelId="{AAA335B9-4B32-425C-A35E-F4E902621CB2}">
      <dsp:nvSpPr>
        <dsp:cNvPr id="0" name=""/>
        <dsp:cNvSpPr/>
      </dsp:nvSpPr>
      <dsp:spPr>
        <a:xfrm>
          <a:off x="750236" y="2738025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738309"/>
              <a:satOff val="-1286"/>
              <a:lumOff val="23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7C1078-8C59-4930-BD2E-5CB19466D337}">
      <dsp:nvSpPr>
        <dsp:cNvPr id="0" name=""/>
        <dsp:cNvSpPr/>
      </dsp:nvSpPr>
      <dsp:spPr>
        <a:xfrm>
          <a:off x="890045" y="3650842"/>
          <a:ext cx="6214071" cy="561799"/>
        </a:xfrm>
        <a:prstGeom prst="rect">
          <a:avLst/>
        </a:prstGeom>
        <a:gradFill rotWithShape="0">
          <a:gsLst>
            <a:gs pos="0">
              <a:schemeClr val="accent2">
                <a:hueOff val="-6317745"/>
                <a:satOff val="-1715"/>
                <a:lumOff val="3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317745"/>
                <a:satOff val="-1715"/>
                <a:lumOff val="3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317745"/>
                <a:satOff val="-1715"/>
                <a:lumOff val="3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b="1" kern="1200"/>
            <a:t>Evaluation</a:t>
          </a:r>
        </a:p>
      </dsp:txBody>
      <dsp:txXfrm>
        <a:off x="890045" y="3650842"/>
        <a:ext cx="6214071" cy="561799"/>
      </dsp:txXfrm>
    </dsp:sp>
    <dsp:sp modelId="{C6D1B5CA-3DB9-4A50-B1E6-0A00B483BC71}">
      <dsp:nvSpPr>
        <dsp:cNvPr id="0" name=""/>
        <dsp:cNvSpPr/>
      </dsp:nvSpPr>
      <dsp:spPr>
        <a:xfrm>
          <a:off x="538921" y="3580617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6317745"/>
              <a:satOff val="-1715"/>
              <a:lumOff val="31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D581749-A369-48D6-82A5-D86E5A68BA5B}">
      <dsp:nvSpPr>
        <dsp:cNvPr id="0" name=""/>
        <dsp:cNvSpPr/>
      </dsp:nvSpPr>
      <dsp:spPr>
        <a:xfrm>
          <a:off x="427927" y="4493435"/>
          <a:ext cx="6676189" cy="561799"/>
        </a:xfrm>
        <a:prstGeom prst="rect">
          <a:avLst/>
        </a:prstGeom>
        <a:solidFill>
          <a:srgbClr val="565A5B">
            <a:alpha val="24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Fazit</a:t>
          </a:r>
        </a:p>
      </dsp:txBody>
      <dsp:txXfrm>
        <a:off x="427927" y="4493435"/>
        <a:ext cx="6676189" cy="561799"/>
      </dsp:txXfrm>
    </dsp:sp>
    <dsp:sp modelId="{95F79542-339A-4D7F-8411-767C09DAEC94}">
      <dsp:nvSpPr>
        <dsp:cNvPr id="0" name=""/>
        <dsp:cNvSpPr/>
      </dsp:nvSpPr>
      <dsp:spPr>
        <a:xfrm>
          <a:off x="76802" y="4423210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 val="24000"/>
          </a:schemeClr>
        </a:solidFill>
        <a:ln w="6350" cap="flat" cmpd="sng" algn="ctr">
          <a:solidFill>
            <a:schemeClr val="accent2">
              <a:hueOff val="-7897181"/>
              <a:satOff val="-2144"/>
              <a:lumOff val="3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67F23-EACC-4FF5-9C9F-D209B5953095}">
      <dsp:nvSpPr>
        <dsp:cNvPr id="0" name=""/>
        <dsp:cNvSpPr/>
      </dsp:nvSpPr>
      <dsp:spPr>
        <a:xfrm>
          <a:off x="0" y="40783"/>
          <a:ext cx="3413180" cy="669240"/>
        </a:xfrm>
        <a:prstGeom prst="roundRect">
          <a:avLst/>
        </a:prstGeom>
        <a:solidFill>
          <a:srgbClr val="4DBA2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latin typeface="Open Sans"/>
            </a:rPr>
            <a:t>7 </a:t>
          </a:r>
          <a:r>
            <a:rPr lang="de-DE" sz="2600" kern="1200" err="1">
              <a:latin typeface="Open Sans"/>
            </a:rPr>
            <a:t>Evaluatoren</a:t>
          </a:r>
          <a:endParaRPr lang="de-DE" sz="2600" kern="1200"/>
        </a:p>
      </dsp:txBody>
      <dsp:txXfrm>
        <a:off x="32670" y="73453"/>
        <a:ext cx="3347840" cy="603900"/>
      </dsp:txXfrm>
    </dsp:sp>
    <dsp:sp modelId="{B9DC0B51-CD3A-4561-AD69-47936A8D6340}">
      <dsp:nvSpPr>
        <dsp:cNvPr id="0" name=""/>
        <dsp:cNvSpPr/>
      </dsp:nvSpPr>
      <dsp:spPr>
        <a:xfrm>
          <a:off x="0" y="784903"/>
          <a:ext cx="3413180" cy="669240"/>
        </a:xfrm>
        <a:prstGeom prst="roundRect">
          <a:avLst/>
        </a:prstGeom>
        <a:solidFill>
          <a:srgbClr val="4DBA2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latin typeface="Open Sans"/>
            </a:rPr>
            <a:t>22-26</a:t>
          </a:r>
          <a:r>
            <a:rPr lang="de-DE" sz="2600" kern="1200"/>
            <a:t> </a:t>
          </a:r>
          <a:r>
            <a:rPr lang="de-DE" sz="2600" kern="1200">
              <a:latin typeface="Open Sans"/>
            </a:rPr>
            <a:t>Jahre</a:t>
          </a:r>
          <a:endParaRPr lang="de-DE" sz="2600" kern="1200"/>
        </a:p>
      </dsp:txBody>
      <dsp:txXfrm>
        <a:off x="32670" y="817573"/>
        <a:ext cx="3347840" cy="603900"/>
      </dsp:txXfrm>
    </dsp:sp>
    <dsp:sp modelId="{6EE4534A-E437-4440-BC56-55A8D8D93FCB}">
      <dsp:nvSpPr>
        <dsp:cNvPr id="0" name=""/>
        <dsp:cNvSpPr/>
      </dsp:nvSpPr>
      <dsp:spPr>
        <a:xfrm>
          <a:off x="0" y="1529023"/>
          <a:ext cx="3413180" cy="669240"/>
        </a:xfrm>
        <a:prstGeom prst="roundRect">
          <a:avLst/>
        </a:prstGeom>
        <a:solidFill>
          <a:srgbClr val="4DBA2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>
              <a:latin typeface="Open Sans"/>
            </a:rPr>
            <a:t>Studenten</a:t>
          </a:r>
          <a:endParaRPr lang="de-DE" sz="2600" kern="1200"/>
        </a:p>
      </dsp:txBody>
      <dsp:txXfrm>
        <a:off x="32670" y="1561693"/>
        <a:ext cx="3347840" cy="60390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2A471-E5CC-4AF1-8183-8C9898AA166E}">
      <dsp:nvSpPr>
        <dsp:cNvPr id="0" name=""/>
        <dsp:cNvSpPr/>
      </dsp:nvSpPr>
      <dsp:spPr>
        <a:xfrm>
          <a:off x="160609" y="120407"/>
          <a:ext cx="1684167" cy="1376992"/>
        </a:xfrm>
        <a:prstGeom prst="round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DEDFE49-834C-43EE-AE4F-96BD7B50D2CC}">
      <dsp:nvSpPr>
        <dsp:cNvPr id="0" name=""/>
        <dsp:cNvSpPr/>
      </dsp:nvSpPr>
      <dsp:spPr>
        <a:xfrm>
          <a:off x="3424" y="1497400"/>
          <a:ext cx="1998537" cy="74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/>
            <a:t>EIN/AUS Schalter</a:t>
          </a:r>
        </a:p>
      </dsp:txBody>
      <dsp:txXfrm>
        <a:off x="3424" y="1497400"/>
        <a:ext cx="1998537" cy="741457"/>
      </dsp:txXfrm>
    </dsp:sp>
    <dsp:sp modelId="{80405EA9-B203-488A-9011-7C255EEE84AC}">
      <dsp:nvSpPr>
        <dsp:cNvPr id="0" name=""/>
        <dsp:cNvSpPr/>
      </dsp:nvSpPr>
      <dsp:spPr>
        <a:xfrm>
          <a:off x="2201900" y="120407"/>
          <a:ext cx="2298138" cy="1376992"/>
        </a:xfrm>
        <a:prstGeom prst="roundRect">
          <a:avLst/>
        </a:prstGeom>
        <a:solidFill>
          <a:schemeClr val="bg1">
            <a:lumMod val="9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727EB50-145F-480D-892E-722A838D0DD6}">
      <dsp:nvSpPr>
        <dsp:cNvPr id="0" name=""/>
        <dsp:cNvSpPr/>
      </dsp:nvSpPr>
      <dsp:spPr>
        <a:xfrm>
          <a:off x="2351700" y="1497400"/>
          <a:ext cx="1998537" cy="74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i="0" kern="1200"/>
            <a:t>Produktstrom</a:t>
          </a:r>
          <a:endParaRPr lang="de-DE" sz="1800" b="0" kern="1200"/>
        </a:p>
      </dsp:txBody>
      <dsp:txXfrm>
        <a:off x="2351700" y="1497400"/>
        <a:ext cx="1998537" cy="741457"/>
      </dsp:txXfrm>
    </dsp:sp>
    <dsp:sp modelId="{52027AED-045E-4425-B083-A5CAFBA56B7C}">
      <dsp:nvSpPr>
        <dsp:cNvPr id="0" name=""/>
        <dsp:cNvSpPr/>
      </dsp:nvSpPr>
      <dsp:spPr>
        <a:xfrm>
          <a:off x="4962624" y="120407"/>
          <a:ext cx="2570959" cy="1376992"/>
        </a:xfrm>
        <a:prstGeom prst="roundRect">
          <a:avLst/>
        </a:prstGeom>
        <a:solidFill>
          <a:schemeClr val="bg1">
            <a:lumMod val="9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DC38165-7F60-4E9B-A5A4-F17C335AAFDB}">
      <dsp:nvSpPr>
        <dsp:cNvPr id="0" name=""/>
        <dsp:cNvSpPr/>
      </dsp:nvSpPr>
      <dsp:spPr>
        <a:xfrm>
          <a:off x="4699976" y="1497400"/>
          <a:ext cx="3096254" cy="74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i="0" kern="1200"/>
            <a:t>Produktstromt</a:t>
          </a:r>
          <a:r>
            <a:rPr lang="de-DE" sz="1800" b="0" kern="1200"/>
            <a:t>emperatur</a:t>
          </a:r>
        </a:p>
      </dsp:txBody>
      <dsp:txXfrm>
        <a:off x="4699976" y="1497400"/>
        <a:ext cx="3096254" cy="741457"/>
      </dsp:txXfrm>
    </dsp:sp>
    <dsp:sp modelId="{CE693CC5-3AC6-4B97-BC94-2BE3B9EDA9BF}">
      <dsp:nvSpPr>
        <dsp:cNvPr id="0" name=""/>
        <dsp:cNvSpPr/>
      </dsp:nvSpPr>
      <dsp:spPr>
        <a:xfrm>
          <a:off x="7996169" y="120407"/>
          <a:ext cx="2581091" cy="1376992"/>
        </a:xfrm>
        <a:prstGeom prst="roundRect">
          <a:avLst/>
        </a:prstGeom>
        <a:solidFill>
          <a:schemeClr val="bg1">
            <a:lumMod val="9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C184989-5FA2-4364-AA80-4676540813A2}">
      <dsp:nvSpPr>
        <dsp:cNvPr id="0" name=""/>
        <dsp:cNvSpPr/>
      </dsp:nvSpPr>
      <dsp:spPr>
        <a:xfrm>
          <a:off x="8287446" y="1497400"/>
          <a:ext cx="1998537" cy="74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i="0" kern="1200"/>
            <a:t>Verbrennungs-reaktion</a:t>
          </a:r>
          <a:endParaRPr lang="de-DE" sz="1800" b="0" kern="1200"/>
        </a:p>
      </dsp:txBody>
      <dsp:txXfrm>
        <a:off x="8287446" y="1497400"/>
        <a:ext cx="1998537" cy="741457"/>
      </dsp:txXfrm>
    </dsp:sp>
    <dsp:sp modelId="{2ADED318-6628-410F-9739-B836ABA39C91}">
      <dsp:nvSpPr>
        <dsp:cNvPr id="0" name=""/>
        <dsp:cNvSpPr/>
      </dsp:nvSpPr>
      <dsp:spPr>
        <a:xfrm>
          <a:off x="180796" y="2438711"/>
          <a:ext cx="1998537" cy="1376992"/>
        </a:xfrm>
        <a:prstGeom prst="roundRect">
          <a:avLst/>
        </a:prstGeom>
        <a:solidFill>
          <a:schemeClr val="bg1">
            <a:lumMod val="9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D3AF6D9-4A87-4F59-9F2E-4F238FE29DAB}">
      <dsp:nvSpPr>
        <dsp:cNvPr id="0" name=""/>
        <dsp:cNvSpPr/>
      </dsp:nvSpPr>
      <dsp:spPr>
        <a:xfrm>
          <a:off x="180796" y="3815704"/>
          <a:ext cx="1998537" cy="74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/>
            <a:t>Wärmeverlust</a:t>
          </a:r>
        </a:p>
      </dsp:txBody>
      <dsp:txXfrm>
        <a:off x="180796" y="3815704"/>
        <a:ext cx="1998537" cy="741457"/>
      </dsp:txXfrm>
    </dsp:sp>
    <dsp:sp modelId="{646B2AC9-03E4-41AF-9EAF-F0BBF503BB5D}">
      <dsp:nvSpPr>
        <dsp:cNvPr id="0" name=""/>
        <dsp:cNvSpPr/>
      </dsp:nvSpPr>
      <dsp:spPr>
        <a:xfrm>
          <a:off x="2379272" y="2438711"/>
          <a:ext cx="3437525" cy="1376992"/>
        </a:xfrm>
        <a:prstGeom prst="roundRect">
          <a:avLst/>
        </a:prstGeom>
        <a:solidFill>
          <a:schemeClr val="bg1">
            <a:lumMod val="9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D68BC1-C05E-4648-BD87-CD51D15F4B8B}">
      <dsp:nvSpPr>
        <dsp:cNvPr id="0" name=""/>
        <dsp:cNvSpPr/>
      </dsp:nvSpPr>
      <dsp:spPr>
        <a:xfrm>
          <a:off x="2716955" y="3815704"/>
          <a:ext cx="2762159" cy="74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i="0" kern="1200"/>
            <a:t>Verbrennungsprodukt</a:t>
          </a:r>
          <a:endParaRPr lang="de-DE" sz="1800" b="0" kern="1200"/>
        </a:p>
      </dsp:txBody>
      <dsp:txXfrm>
        <a:off x="2716955" y="3815704"/>
        <a:ext cx="2762159" cy="741457"/>
      </dsp:txXfrm>
    </dsp:sp>
    <dsp:sp modelId="{6A832E14-BDFC-4137-A2E2-33098D84930C}">
      <dsp:nvSpPr>
        <dsp:cNvPr id="0" name=""/>
        <dsp:cNvSpPr/>
      </dsp:nvSpPr>
      <dsp:spPr>
        <a:xfrm>
          <a:off x="6016735" y="2438711"/>
          <a:ext cx="4383153" cy="1376992"/>
        </a:xfrm>
        <a:prstGeom prst="roundRect">
          <a:avLst/>
        </a:prstGeom>
        <a:solidFill>
          <a:schemeClr val="bg1">
            <a:lumMod val="9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D5F2A4C-4A3F-4A28-AFA4-774A940A0200}">
      <dsp:nvSpPr>
        <dsp:cNvPr id="0" name=""/>
        <dsp:cNvSpPr/>
      </dsp:nvSpPr>
      <dsp:spPr>
        <a:xfrm>
          <a:off x="6749719" y="3815704"/>
          <a:ext cx="2917185" cy="74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/>
            <a:t>Alarme &amp; Warnungen</a:t>
          </a:r>
        </a:p>
      </dsp:txBody>
      <dsp:txXfrm>
        <a:off x="6749719" y="3815704"/>
        <a:ext cx="2917185" cy="74145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2A471-E5CC-4AF1-8183-8C9898AA166E}">
      <dsp:nvSpPr>
        <dsp:cNvPr id="0" name=""/>
        <dsp:cNvSpPr/>
      </dsp:nvSpPr>
      <dsp:spPr>
        <a:xfrm>
          <a:off x="160609" y="120407"/>
          <a:ext cx="1684167" cy="1376992"/>
        </a:xfrm>
        <a:prstGeom prst="round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DEDFE49-834C-43EE-AE4F-96BD7B50D2CC}">
      <dsp:nvSpPr>
        <dsp:cNvPr id="0" name=""/>
        <dsp:cNvSpPr/>
      </dsp:nvSpPr>
      <dsp:spPr>
        <a:xfrm>
          <a:off x="3424" y="1497400"/>
          <a:ext cx="1998537" cy="74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/>
            <a:t>EIN/AUS Schalter</a:t>
          </a:r>
        </a:p>
      </dsp:txBody>
      <dsp:txXfrm>
        <a:off x="3424" y="1497400"/>
        <a:ext cx="1998537" cy="741457"/>
      </dsp:txXfrm>
    </dsp:sp>
    <dsp:sp modelId="{80405EA9-B203-488A-9011-7C255EEE84AC}">
      <dsp:nvSpPr>
        <dsp:cNvPr id="0" name=""/>
        <dsp:cNvSpPr/>
      </dsp:nvSpPr>
      <dsp:spPr>
        <a:xfrm>
          <a:off x="2201900" y="120407"/>
          <a:ext cx="2298138" cy="1376992"/>
        </a:xfrm>
        <a:prstGeom prst="roundRect">
          <a:avLst/>
        </a:prstGeom>
        <a:solidFill>
          <a:schemeClr val="bg1">
            <a:lumMod val="9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727EB50-145F-480D-892E-722A838D0DD6}">
      <dsp:nvSpPr>
        <dsp:cNvPr id="0" name=""/>
        <dsp:cNvSpPr/>
      </dsp:nvSpPr>
      <dsp:spPr>
        <a:xfrm>
          <a:off x="2351700" y="1497400"/>
          <a:ext cx="1998537" cy="74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i="0" kern="1200"/>
            <a:t>Produktstrom</a:t>
          </a:r>
          <a:endParaRPr lang="de-DE" sz="1800" b="0" kern="1200"/>
        </a:p>
      </dsp:txBody>
      <dsp:txXfrm>
        <a:off x="2351700" y="1497400"/>
        <a:ext cx="1998537" cy="741457"/>
      </dsp:txXfrm>
    </dsp:sp>
    <dsp:sp modelId="{52027AED-045E-4425-B083-A5CAFBA56B7C}">
      <dsp:nvSpPr>
        <dsp:cNvPr id="0" name=""/>
        <dsp:cNvSpPr/>
      </dsp:nvSpPr>
      <dsp:spPr>
        <a:xfrm>
          <a:off x="4962624" y="120407"/>
          <a:ext cx="2570959" cy="1376992"/>
        </a:xfrm>
        <a:prstGeom prst="roundRect">
          <a:avLst/>
        </a:prstGeom>
        <a:solidFill>
          <a:schemeClr val="bg1">
            <a:lumMod val="9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DC38165-7F60-4E9B-A5A4-F17C335AAFDB}">
      <dsp:nvSpPr>
        <dsp:cNvPr id="0" name=""/>
        <dsp:cNvSpPr/>
      </dsp:nvSpPr>
      <dsp:spPr>
        <a:xfrm>
          <a:off x="4699976" y="1497400"/>
          <a:ext cx="3096254" cy="74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i="0" kern="1200"/>
            <a:t>Produktstromt</a:t>
          </a:r>
          <a:r>
            <a:rPr lang="de-DE" sz="1800" b="0" kern="1200"/>
            <a:t>emperatur</a:t>
          </a:r>
        </a:p>
      </dsp:txBody>
      <dsp:txXfrm>
        <a:off x="4699976" y="1497400"/>
        <a:ext cx="3096254" cy="741457"/>
      </dsp:txXfrm>
    </dsp:sp>
    <dsp:sp modelId="{CE693CC5-3AC6-4B97-BC94-2BE3B9EDA9BF}">
      <dsp:nvSpPr>
        <dsp:cNvPr id="0" name=""/>
        <dsp:cNvSpPr/>
      </dsp:nvSpPr>
      <dsp:spPr>
        <a:xfrm>
          <a:off x="7996169" y="120407"/>
          <a:ext cx="2581091" cy="1376992"/>
        </a:xfrm>
        <a:prstGeom prst="roundRect">
          <a:avLst/>
        </a:prstGeom>
        <a:solidFill>
          <a:schemeClr val="bg1">
            <a:lumMod val="9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C184989-5FA2-4364-AA80-4676540813A2}">
      <dsp:nvSpPr>
        <dsp:cNvPr id="0" name=""/>
        <dsp:cNvSpPr/>
      </dsp:nvSpPr>
      <dsp:spPr>
        <a:xfrm>
          <a:off x="8287446" y="1497400"/>
          <a:ext cx="1998537" cy="74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i="0" kern="1200"/>
            <a:t>Verbrennungs-reaktion</a:t>
          </a:r>
          <a:endParaRPr lang="de-DE" sz="1800" b="0" kern="1200"/>
        </a:p>
      </dsp:txBody>
      <dsp:txXfrm>
        <a:off x="8287446" y="1497400"/>
        <a:ext cx="1998537" cy="741457"/>
      </dsp:txXfrm>
    </dsp:sp>
    <dsp:sp modelId="{2ADED318-6628-410F-9739-B836ABA39C91}">
      <dsp:nvSpPr>
        <dsp:cNvPr id="0" name=""/>
        <dsp:cNvSpPr/>
      </dsp:nvSpPr>
      <dsp:spPr>
        <a:xfrm>
          <a:off x="180796" y="2438711"/>
          <a:ext cx="1998537" cy="1376992"/>
        </a:xfrm>
        <a:prstGeom prst="roundRect">
          <a:avLst/>
        </a:prstGeom>
        <a:solidFill>
          <a:schemeClr val="bg1">
            <a:lumMod val="9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D3AF6D9-4A87-4F59-9F2E-4F238FE29DAB}">
      <dsp:nvSpPr>
        <dsp:cNvPr id="0" name=""/>
        <dsp:cNvSpPr/>
      </dsp:nvSpPr>
      <dsp:spPr>
        <a:xfrm>
          <a:off x="180796" y="3815704"/>
          <a:ext cx="1998537" cy="74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/>
            <a:t>Wärmeverlust</a:t>
          </a:r>
        </a:p>
      </dsp:txBody>
      <dsp:txXfrm>
        <a:off x="180796" y="3815704"/>
        <a:ext cx="1998537" cy="741457"/>
      </dsp:txXfrm>
    </dsp:sp>
    <dsp:sp modelId="{646B2AC9-03E4-41AF-9EAF-F0BBF503BB5D}">
      <dsp:nvSpPr>
        <dsp:cNvPr id="0" name=""/>
        <dsp:cNvSpPr/>
      </dsp:nvSpPr>
      <dsp:spPr>
        <a:xfrm>
          <a:off x="2379272" y="2438711"/>
          <a:ext cx="3437525" cy="1376992"/>
        </a:xfrm>
        <a:prstGeom prst="round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D68BC1-C05E-4648-BD87-CD51D15F4B8B}">
      <dsp:nvSpPr>
        <dsp:cNvPr id="0" name=""/>
        <dsp:cNvSpPr/>
      </dsp:nvSpPr>
      <dsp:spPr>
        <a:xfrm>
          <a:off x="2716955" y="3815704"/>
          <a:ext cx="2762159" cy="74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i="0" kern="1200"/>
            <a:t>Verbrennungsprodukt</a:t>
          </a:r>
          <a:endParaRPr lang="de-DE" sz="1800" b="0" kern="1200"/>
        </a:p>
      </dsp:txBody>
      <dsp:txXfrm>
        <a:off x="2716955" y="3815704"/>
        <a:ext cx="2762159" cy="741457"/>
      </dsp:txXfrm>
    </dsp:sp>
    <dsp:sp modelId="{6A832E14-BDFC-4137-A2E2-33098D84930C}">
      <dsp:nvSpPr>
        <dsp:cNvPr id="0" name=""/>
        <dsp:cNvSpPr/>
      </dsp:nvSpPr>
      <dsp:spPr>
        <a:xfrm>
          <a:off x="6016735" y="2438711"/>
          <a:ext cx="4383153" cy="1376992"/>
        </a:xfrm>
        <a:prstGeom prst="roundRect">
          <a:avLst/>
        </a:prstGeom>
        <a:solidFill>
          <a:schemeClr val="bg1">
            <a:lumMod val="9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D5F2A4C-4A3F-4A28-AFA4-774A940A0200}">
      <dsp:nvSpPr>
        <dsp:cNvPr id="0" name=""/>
        <dsp:cNvSpPr/>
      </dsp:nvSpPr>
      <dsp:spPr>
        <a:xfrm>
          <a:off x="6749719" y="3815704"/>
          <a:ext cx="2917185" cy="74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/>
            <a:t>Alarme &amp; Warnungen</a:t>
          </a:r>
        </a:p>
      </dsp:txBody>
      <dsp:txXfrm>
        <a:off x="6749719" y="3815704"/>
        <a:ext cx="2917185" cy="74145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2A471-E5CC-4AF1-8183-8C9898AA166E}">
      <dsp:nvSpPr>
        <dsp:cNvPr id="0" name=""/>
        <dsp:cNvSpPr/>
      </dsp:nvSpPr>
      <dsp:spPr>
        <a:xfrm>
          <a:off x="160609" y="120407"/>
          <a:ext cx="1684167" cy="1376992"/>
        </a:xfrm>
        <a:prstGeom prst="round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DEDFE49-834C-43EE-AE4F-96BD7B50D2CC}">
      <dsp:nvSpPr>
        <dsp:cNvPr id="0" name=""/>
        <dsp:cNvSpPr/>
      </dsp:nvSpPr>
      <dsp:spPr>
        <a:xfrm>
          <a:off x="3424" y="1497400"/>
          <a:ext cx="1998537" cy="74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/>
            <a:t>EIN/AUS Schalter</a:t>
          </a:r>
        </a:p>
      </dsp:txBody>
      <dsp:txXfrm>
        <a:off x="3424" y="1497400"/>
        <a:ext cx="1998537" cy="741457"/>
      </dsp:txXfrm>
    </dsp:sp>
    <dsp:sp modelId="{80405EA9-B203-488A-9011-7C255EEE84AC}">
      <dsp:nvSpPr>
        <dsp:cNvPr id="0" name=""/>
        <dsp:cNvSpPr/>
      </dsp:nvSpPr>
      <dsp:spPr>
        <a:xfrm>
          <a:off x="2201900" y="120407"/>
          <a:ext cx="2298138" cy="1376992"/>
        </a:xfrm>
        <a:prstGeom prst="roundRect">
          <a:avLst/>
        </a:prstGeom>
        <a:solidFill>
          <a:srgbClr val="4DBA2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727EB50-145F-480D-892E-722A838D0DD6}">
      <dsp:nvSpPr>
        <dsp:cNvPr id="0" name=""/>
        <dsp:cNvSpPr/>
      </dsp:nvSpPr>
      <dsp:spPr>
        <a:xfrm>
          <a:off x="2351700" y="1497400"/>
          <a:ext cx="1998537" cy="74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i="0" kern="1200"/>
            <a:t>Produktstrom</a:t>
          </a:r>
          <a:endParaRPr lang="de-DE" sz="1800" b="0" kern="1200"/>
        </a:p>
      </dsp:txBody>
      <dsp:txXfrm>
        <a:off x="2351700" y="1497400"/>
        <a:ext cx="1998537" cy="741457"/>
      </dsp:txXfrm>
    </dsp:sp>
    <dsp:sp modelId="{52027AED-045E-4425-B083-A5CAFBA56B7C}">
      <dsp:nvSpPr>
        <dsp:cNvPr id="0" name=""/>
        <dsp:cNvSpPr/>
      </dsp:nvSpPr>
      <dsp:spPr>
        <a:xfrm>
          <a:off x="4962624" y="120407"/>
          <a:ext cx="2570959" cy="1376992"/>
        </a:xfrm>
        <a:prstGeom prst="roundRect">
          <a:avLst/>
        </a:prstGeom>
        <a:solidFill>
          <a:srgbClr val="4DBA2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DC38165-7F60-4E9B-A5A4-F17C335AAFDB}">
      <dsp:nvSpPr>
        <dsp:cNvPr id="0" name=""/>
        <dsp:cNvSpPr/>
      </dsp:nvSpPr>
      <dsp:spPr>
        <a:xfrm>
          <a:off x="4699976" y="1497400"/>
          <a:ext cx="3096254" cy="74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i="0" kern="1200"/>
            <a:t>Produktstromt</a:t>
          </a:r>
          <a:r>
            <a:rPr lang="de-DE" sz="1800" b="0" kern="1200"/>
            <a:t>emperatur</a:t>
          </a:r>
        </a:p>
      </dsp:txBody>
      <dsp:txXfrm>
        <a:off x="4699976" y="1497400"/>
        <a:ext cx="3096254" cy="741457"/>
      </dsp:txXfrm>
    </dsp:sp>
    <dsp:sp modelId="{CE693CC5-3AC6-4B97-BC94-2BE3B9EDA9BF}">
      <dsp:nvSpPr>
        <dsp:cNvPr id="0" name=""/>
        <dsp:cNvSpPr/>
      </dsp:nvSpPr>
      <dsp:spPr>
        <a:xfrm>
          <a:off x="7996169" y="120407"/>
          <a:ext cx="2581091" cy="1376992"/>
        </a:xfrm>
        <a:prstGeom prst="roundRect">
          <a:avLst/>
        </a:prstGeom>
        <a:solidFill>
          <a:srgbClr val="4DBA2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C184989-5FA2-4364-AA80-4676540813A2}">
      <dsp:nvSpPr>
        <dsp:cNvPr id="0" name=""/>
        <dsp:cNvSpPr/>
      </dsp:nvSpPr>
      <dsp:spPr>
        <a:xfrm>
          <a:off x="8287446" y="1497400"/>
          <a:ext cx="1998537" cy="74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i="0" kern="1200"/>
            <a:t>Verbrennungs-reaktion</a:t>
          </a:r>
          <a:endParaRPr lang="de-DE" sz="1800" b="0" kern="1200"/>
        </a:p>
      </dsp:txBody>
      <dsp:txXfrm>
        <a:off x="8287446" y="1497400"/>
        <a:ext cx="1998537" cy="741457"/>
      </dsp:txXfrm>
    </dsp:sp>
    <dsp:sp modelId="{2ADED318-6628-410F-9739-B836ABA39C91}">
      <dsp:nvSpPr>
        <dsp:cNvPr id="0" name=""/>
        <dsp:cNvSpPr/>
      </dsp:nvSpPr>
      <dsp:spPr>
        <a:xfrm>
          <a:off x="180796" y="2438711"/>
          <a:ext cx="1998537" cy="1376992"/>
        </a:xfrm>
        <a:prstGeom prst="roundRect">
          <a:avLst/>
        </a:prstGeom>
        <a:solidFill>
          <a:srgbClr val="4DBA2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D3AF6D9-4A87-4F59-9F2E-4F238FE29DAB}">
      <dsp:nvSpPr>
        <dsp:cNvPr id="0" name=""/>
        <dsp:cNvSpPr/>
      </dsp:nvSpPr>
      <dsp:spPr>
        <a:xfrm>
          <a:off x="180796" y="3815704"/>
          <a:ext cx="1998537" cy="74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/>
            <a:t>Wärmeverlust</a:t>
          </a:r>
        </a:p>
      </dsp:txBody>
      <dsp:txXfrm>
        <a:off x="180796" y="3815704"/>
        <a:ext cx="1998537" cy="741457"/>
      </dsp:txXfrm>
    </dsp:sp>
    <dsp:sp modelId="{646B2AC9-03E4-41AF-9EAF-F0BBF503BB5D}">
      <dsp:nvSpPr>
        <dsp:cNvPr id="0" name=""/>
        <dsp:cNvSpPr/>
      </dsp:nvSpPr>
      <dsp:spPr>
        <a:xfrm>
          <a:off x="2379272" y="2438711"/>
          <a:ext cx="3437525" cy="1376992"/>
        </a:xfrm>
        <a:prstGeom prst="roundRect">
          <a:avLst/>
        </a:prstGeom>
        <a:solidFill>
          <a:srgbClr val="C0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D68BC1-C05E-4648-BD87-CD51D15F4B8B}">
      <dsp:nvSpPr>
        <dsp:cNvPr id="0" name=""/>
        <dsp:cNvSpPr/>
      </dsp:nvSpPr>
      <dsp:spPr>
        <a:xfrm>
          <a:off x="2716955" y="3815704"/>
          <a:ext cx="2762159" cy="74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i="0" kern="1200"/>
            <a:t>Verbrennungsprodukt</a:t>
          </a:r>
          <a:endParaRPr lang="de-DE" sz="1800" b="0" kern="1200"/>
        </a:p>
      </dsp:txBody>
      <dsp:txXfrm>
        <a:off x="2716955" y="3815704"/>
        <a:ext cx="2762159" cy="741457"/>
      </dsp:txXfrm>
    </dsp:sp>
    <dsp:sp modelId="{6A832E14-BDFC-4137-A2E2-33098D84930C}">
      <dsp:nvSpPr>
        <dsp:cNvPr id="0" name=""/>
        <dsp:cNvSpPr/>
      </dsp:nvSpPr>
      <dsp:spPr>
        <a:xfrm>
          <a:off x="6016735" y="2438711"/>
          <a:ext cx="4383153" cy="1376992"/>
        </a:xfrm>
        <a:prstGeom prst="roundRect">
          <a:avLst/>
        </a:prstGeom>
        <a:solidFill>
          <a:srgbClr val="4DBA2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D5F2A4C-4A3F-4A28-AFA4-774A940A0200}">
      <dsp:nvSpPr>
        <dsp:cNvPr id="0" name=""/>
        <dsp:cNvSpPr/>
      </dsp:nvSpPr>
      <dsp:spPr>
        <a:xfrm>
          <a:off x="6749719" y="3815704"/>
          <a:ext cx="2917185" cy="741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/>
            <a:t>Alarme &amp; Warnungen</a:t>
          </a:r>
        </a:p>
      </dsp:txBody>
      <dsp:txXfrm>
        <a:off x="6749719" y="3815704"/>
        <a:ext cx="2917185" cy="741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6A5F9-B362-412A-BAD6-CAFA26A97436}">
      <dsp:nvSpPr>
        <dsp:cNvPr id="0" name=""/>
        <dsp:cNvSpPr/>
      </dsp:nvSpPr>
      <dsp:spPr>
        <a:xfrm>
          <a:off x="-6033726" y="-923233"/>
          <a:ext cx="7182707" cy="7182707"/>
        </a:xfrm>
        <a:prstGeom prst="blockArc">
          <a:avLst>
            <a:gd name="adj1" fmla="val 18900000"/>
            <a:gd name="adj2" fmla="val 2700000"/>
            <a:gd name="adj3" fmla="val 301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758A5-59B8-4403-BD6E-A34C618F0EF1}">
      <dsp:nvSpPr>
        <dsp:cNvPr id="0" name=""/>
        <dsp:cNvSpPr/>
      </dsp:nvSpPr>
      <dsp:spPr>
        <a:xfrm>
          <a:off x="427927" y="281006"/>
          <a:ext cx="6676189" cy="56179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b="1" kern="1200"/>
            <a:t>Planung</a:t>
          </a:r>
        </a:p>
      </dsp:txBody>
      <dsp:txXfrm>
        <a:off x="427927" y="281006"/>
        <a:ext cx="6676189" cy="561799"/>
      </dsp:txXfrm>
    </dsp:sp>
    <dsp:sp modelId="{359B0E6B-4513-4098-AA54-91C13BF3795A}">
      <dsp:nvSpPr>
        <dsp:cNvPr id="0" name=""/>
        <dsp:cNvSpPr/>
      </dsp:nvSpPr>
      <dsp:spPr>
        <a:xfrm>
          <a:off x="76802" y="210781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DE943A-B226-48EB-9C6E-A54E77AF04FE}">
      <dsp:nvSpPr>
        <dsp:cNvPr id="0" name=""/>
        <dsp:cNvSpPr/>
      </dsp:nvSpPr>
      <dsp:spPr>
        <a:xfrm>
          <a:off x="890045" y="1123598"/>
          <a:ext cx="6214071" cy="561799"/>
        </a:xfrm>
        <a:prstGeom prst="rect">
          <a:avLst/>
        </a:prstGeom>
        <a:solidFill>
          <a:srgbClr val="565A5B">
            <a:alpha val="24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Analyse</a:t>
          </a:r>
        </a:p>
      </dsp:txBody>
      <dsp:txXfrm>
        <a:off x="890045" y="1123598"/>
        <a:ext cx="6214071" cy="561799"/>
      </dsp:txXfrm>
    </dsp:sp>
    <dsp:sp modelId="{0AE72559-B40B-4434-9D3C-D83B1816D97A}">
      <dsp:nvSpPr>
        <dsp:cNvPr id="0" name=""/>
        <dsp:cNvSpPr/>
      </dsp:nvSpPr>
      <dsp:spPr>
        <a:xfrm>
          <a:off x="538921" y="1053373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 val="24000"/>
          </a:schemeClr>
        </a:solidFill>
        <a:ln w="6350" cap="flat" cmpd="sng" algn="ctr">
          <a:solidFill>
            <a:schemeClr val="accent2">
              <a:hueOff val="-1579436"/>
              <a:satOff val="-429"/>
              <a:lumOff val="7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C6581C-EFCB-4412-AFC6-BB7B34A84A5E}">
      <dsp:nvSpPr>
        <dsp:cNvPr id="0" name=""/>
        <dsp:cNvSpPr/>
      </dsp:nvSpPr>
      <dsp:spPr>
        <a:xfrm>
          <a:off x="1101360" y="1966191"/>
          <a:ext cx="6002755" cy="561799"/>
        </a:xfrm>
        <a:prstGeom prst="rect">
          <a:avLst/>
        </a:prstGeom>
        <a:solidFill>
          <a:srgbClr val="565A5B">
            <a:alpha val="24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Design</a:t>
          </a:r>
        </a:p>
      </dsp:txBody>
      <dsp:txXfrm>
        <a:off x="1101360" y="1966191"/>
        <a:ext cx="6002755" cy="561799"/>
      </dsp:txXfrm>
    </dsp:sp>
    <dsp:sp modelId="{8D225FBB-C8E4-4E83-AA3B-63C6CC104133}">
      <dsp:nvSpPr>
        <dsp:cNvPr id="0" name=""/>
        <dsp:cNvSpPr/>
      </dsp:nvSpPr>
      <dsp:spPr>
        <a:xfrm>
          <a:off x="750236" y="1895966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 val="24000"/>
          </a:schemeClr>
        </a:solidFill>
        <a:ln w="6350" cap="flat" cmpd="sng" algn="ctr">
          <a:solidFill>
            <a:schemeClr val="accent2">
              <a:hueOff val="-3158873"/>
              <a:satOff val="-858"/>
              <a:lumOff val="15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BE6D0D-B7D8-4699-8719-1E95CAD9773D}">
      <dsp:nvSpPr>
        <dsp:cNvPr id="0" name=""/>
        <dsp:cNvSpPr/>
      </dsp:nvSpPr>
      <dsp:spPr>
        <a:xfrm>
          <a:off x="1101360" y="2808250"/>
          <a:ext cx="6002755" cy="561799"/>
        </a:xfrm>
        <a:prstGeom prst="rect">
          <a:avLst/>
        </a:prstGeom>
        <a:solidFill>
          <a:srgbClr val="565A5B">
            <a:alpha val="24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Prototyp</a:t>
          </a:r>
        </a:p>
      </dsp:txBody>
      <dsp:txXfrm>
        <a:off x="1101360" y="2808250"/>
        <a:ext cx="6002755" cy="561799"/>
      </dsp:txXfrm>
    </dsp:sp>
    <dsp:sp modelId="{AAA335B9-4B32-425C-A35E-F4E902621CB2}">
      <dsp:nvSpPr>
        <dsp:cNvPr id="0" name=""/>
        <dsp:cNvSpPr/>
      </dsp:nvSpPr>
      <dsp:spPr>
        <a:xfrm>
          <a:off x="750236" y="2738025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 val="24000"/>
          </a:schemeClr>
        </a:solidFill>
        <a:ln w="6350" cap="flat" cmpd="sng" algn="ctr">
          <a:solidFill>
            <a:schemeClr val="accent2">
              <a:hueOff val="-4738309"/>
              <a:satOff val="-1286"/>
              <a:lumOff val="23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7C1078-8C59-4930-BD2E-5CB19466D337}">
      <dsp:nvSpPr>
        <dsp:cNvPr id="0" name=""/>
        <dsp:cNvSpPr/>
      </dsp:nvSpPr>
      <dsp:spPr>
        <a:xfrm>
          <a:off x="890045" y="3650842"/>
          <a:ext cx="6214071" cy="561799"/>
        </a:xfrm>
        <a:prstGeom prst="rect">
          <a:avLst/>
        </a:prstGeom>
        <a:solidFill>
          <a:srgbClr val="565A5B">
            <a:alpha val="24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Evaluation</a:t>
          </a:r>
        </a:p>
      </dsp:txBody>
      <dsp:txXfrm>
        <a:off x="890045" y="3650842"/>
        <a:ext cx="6214071" cy="561799"/>
      </dsp:txXfrm>
    </dsp:sp>
    <dsp:sp modelId="{C6D1B5CA-3DB9-4A50-B1E6-0A00B483BC71}">
      <dsp:nvSpPr>
        <dsp:cNvPr id="0" name=""/>
        <dsp:cNvSpPr/>
      </dsp:nvSpPr>
      <dsp:spPr>
        <a:xfrm>
          <a:off x="538921" y="3580617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 val="24000"/>
          </a:schemeClr>
        </a:solidFill>
        <a:ln w="6350" cap="flat" cmpd="sng" algn="ctr">
          <a:solidFill>
            <a:schemeClr val="accent2">
              <a:hueOff val="-6317745"/>
              <a:satOff val="-1715"/>
              <a:lumOff val="31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D581749-A369-48D6-82A5-D86E5A68BA5B}">
      <dsp:nvSpPr>
        <dsp:cNvPr id="0" name=""/>
        <dsp:cNvSpPr/>
      </dsp:nvSpPr>
      <dsp:spPr>
        <a:xfrm>
          <a:off x="427927" y="4493435"/>
          <a:ext cx="6676189" cy="561799"/>
        </a:xfrm>
        <a:prstGeom prst="rect">
          <a:avLst/>
        </a:prstGeom>
        <a:solidFill>
          <a:srgbClr val="565A5B">
            <a:alpha val="24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Fazit</a:t>
          </a:r>
        </a:p>
      </dsp:txBody>
      <dsp:txXfrm>
        <a:off x="427927" y="4493435"/>
        <a:ext cx="6676189" cy="561799"/>
      </dsp:txXfrm>
    </dsp:sp>
    <dsp:sp modelId="{95F79542-339A-4D7F-8411-767C09DAEC94}">
      <dsp:nvSpPr>
        <dsp:cNvPr id="0" name=""/>
        <dsp:cNvSpPr/>
      </dsp:nvSpPr>
      <dsp:spPr>
        <a:xfrm>
          <a:off x="76802" y="4423210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 val="24000"/>
          </a:schemeClr>
        </a:solidFill>
        <a:ln w="6350" cap="flat" cmpd="sng" algn="ctr">
          <a:solidFill>
            <a:schemeClr val="accent2">
              <a:hueOff val="-7897181"/>
              <a:satOff val="-2144"/>
              <a:lumOff val="3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6A5F9-B362-412A-BAD6-CAFA26A97436}">
      <dsp:nvSpPr>
        <dsp:cNvPr id="0" name=""/>
        <dsp:cNvSpPr/>
      </dsp:nvSpPr>
      <dsp:spPr>
        <a:xfrm>
          <a:off x="-6033726" y="-923233"/>
          <a:ext cx="7182707" cy="7182707"/>
        </a:xfrm>
        <a:prstGeom prst="blockArc">
          <a:avLst>
            <a:gd name="adj1" fmla="val 18900000"/>
            <a:gd name="adj2" fmla="val 2700000"/>
            <a:gd name="adj3" fmla="val 301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758A5-59B8-4403-BD6E-A34C618F0EF1}">
      <dsp:nvSpPr>
        <dsp:cNvPr id="0" name=""/>
        <dsp:cNvSpPr/>
      </dsp:nvSpPr>
      <dsp:spPr>
        <a:xfrm>
          <a:off x="427927" y="281006"/>
          <a:ext cx="6676189" cy="56179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Planung</a:t>
          </a:r>
        </a:p>
      </dsp:txBody>
      <dsp:txXfrm>
        <a:off x="427927" y="281006"/>
        <a:ext cx="6676189" cy="561799"/>
      </dsp:txXfrm>
    </dsp:sp>
    <dsp:sp modelId="{359B0E6B-4513-4098-AA54-91C13BF3795A}">
      <dsp:nvSpPr>
        <dsp:cNvPr id="0" name=""/>
        <dsp:cNvSpPr/>
      </dsp:nvSpPr>
      <dsp:spPr>
        <a:xfrm>
          <a:off x="76802" y="210781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DE943A-B226-48EB-9C6E-A54E77AF04FE}">
      <dsp:nvSpPr>
        <dsp:cNvPr id="0" name=""/>
        <dsp:cNvSpPr/>
      </dsp:nvSpPr>
      <dsp:spPr>
        <a:xfrm>
          <a:off x="890045" y="1123598"/>
          <a:ext cx="6214071" cy="561799"/>
        </a:xfrm>
        <a:prstGeom prst="rect">
          <a:avLst/>
        </a:prstGeom>
        <a:gradFill rotWithShape="0">
          <a:gsLst>
            <a:gs pos="0">
              <a:schemeClr val="accent2">
                <a:hueOff val="-1579436"/>
                <a:satOff val="-429"/>
                <a:lumOff val="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579436"/>
                <a:satOff val="-429"/>
                <a:lumOff val="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579436"/>
                <a:satOff val="-429"/>
                <a:lumOff val="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Analyse</a:t>
          </a:r>
        </a:p>
      </dsp:txBody>
      <dsp:txXfrm>
        <a:off x="890045" y="1123598"/>
        <a:ext cx="6214071" cy="561799"/>
      </dsp:txXfrm>
    </dsp:sp>
    <dsp:sp modelId="{0AE72559-B40B-4434-9D3C-D83B1816D97A}">
      <dsp:nvSpPr>
        <dsp:cNvPr id="0" name=""/>
        <dsp:cNvSpPr/>
      </dsp:nvSpPr>
      <dsp:spPr>
        <a:xfrm>
          <a:off x="538921" y="1053373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579436"/>
              <a:satOff val="-429"/>
              <a:lumOff val="7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C6581C-EFCB-4412-AFC6-BB7B34A84A5E}">
      <dsp:nvSpPr>
        <dsp:cNvPr id="0" name=""/>
        <dsp:cNvSpPr/>
      </dsp:nvSpPr>
      <dsp:spPr>
        <a:xfrm>
          <a:off x="1101360" y="1966191"/>
          <a:ext cx="6002755" cy="561799"/>
        </a:xfrm>
        <a:prstGeom prst="rect">
          <a:avLst/>
        </a:prstGeom>
        <a:gradFill rotWithShape="0">
          <a:gsLst>
            <a:gs pos="0">
              <a:schemeClr val="accent2">
                <a:hueOff val="-3158873"/>
                <a:satOff val="-858"/>
                <a:lumOff val="15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158873"/>
                <a:satOff val="-858"/>
                <a:lumOff val="15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158873"/>
                <a:satOff val="-858"/>
                <a:lumOff val="15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Design</a:t>
          </a:r>
        </a:p>
      </dsp:txBody>
      <dsp:txXfrm>
        <a:off x="1101360" y="1966191"/>
        <a:ext cx="6002755" cy="561799"/>
      </dsp:txXfrm>
    </dsp:sp>
    <dsp:sp modelId="{8D225FBB-C8E4-4E83-AA3B-63C6CC104133}">
      <dsp:nvSpPr>
        <dsp:cNvPr id="0" name=""/>
        <dsp:cNvSpPr/>
      </dsp:nvSpPr>
      <dsp:spPr>
        <a:xfrm>
          <a:off x="750236" y="1895966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3158873"/>
              <a:satOff val="-858"/>
              <a:lumOff val="15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BE6D0D-B7D8-4699-8719-1E95CAD9773D}">
      <dsp:nvSpPr>
        <dsp:cNvPr id="0" name=""/>
        <dsp:cNvSpPr/>
      </dsp:nvSpPr>
      <dsp:spPr>
        <a:xfrm>
          <a:off x="1101360" y="2808250"/>
          <a:ext cx="6002755" cy="561799"/>
        </a:xfrm>
        <a:prstGeom prst="rect">
          <a:avLst/>
        </a:prstGeom>
        <a:gradFill rotWithShape="0">
          <a:gsLst>
            <a:gs pos="0">
              <a:schemeClr val="accent2">
                <a:hueOff val="-4738309"/>
                <a:satOff val="-1286"/>
                <a:lumOff val="23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738309"/>
                <a:satOff val="-1286"/>
                <a:lumOff val="23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738309"/>
                <a:satOff val="-1286"/>
                <a:lumOff val="23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Prototyp</a:t>
          </a:r>
        </a:p>
      </dsp:txBody>
      <dsp:txXfrm>
        <a:off x="1101360" y="2808250"/>
        <a:ext cx="6002755" cy="561799"/>
      </dsp:txXfrm>
    </dsp:sp>
    <dsp:sp modelId="{AAA335B9-4B32-425C-A35E-F4E902621CB2}">
      <dsp:nvSpPr>
        <dsp:cNvPr id="0" name=""/>
        <dsp:cNvSpPr/>
      </dsp:nvSpPr>
      <dsp:spPr>
        <a:xfrm>
          <a:off x="750236" y="2738025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738309"/>
              <a:satOff val="-1286"/>
              <a:lumOff val="23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7C1078-8C59-4930-BD2E-5CB19466D337}">
      <dsp:nvSpPr>
        <dsp:cNvPr id="0" name=""/>
        <dsp:cNvSpPr/>
      </dsp:nvSpPr>
      <dsp:spPr>
        <a:xfrm>
          <a:off x="890045" y="3650842"/>
          <a:ext cx="6214071" cy="561799"/>
        </a:xfrm>
        <a:prstGeom prst="rect">
          <a:avLst/>
        </a:prstGeom>
        <a:gradFill rotWithShape="0">
          <a:gsLst>
            <a:gs pos="0">
              <a:schemeClr val="accent2">
                <a:hueOff val="-6317745"/>
                <a:satOff val="-1715"/>
                <a:lumOff val="3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317745"/>
                <a:satOff val="-1715"/>
                <a:lumOff val="3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317745"/>
                <a:satOff val="-1715"/>
                <a:lumOff val="3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Evaluation</a:t>
          </a:r>
        </a:p>
      </dsp:txBody>
      <dsp:txXfrm>
        <a:off x="890045" y="3650842"/>
        <a:ext cx="6214071" cy="561799"/>
      </dsp:txXfrm>
    </dsp:sp>
    <dsp:sp modelId="{C6D1B5CA-3DB9-4A50-B1E6-0A00B483BC71}">
      <dsp:nvSpPr>
        <dsp:cNvPr id="0" name=""/>
        <dsp:cNvSpPr/>
      </dsp:nvSpPr>
      <dsp:spPr>
        <a:xfrm>
          <a:off x="538921" y="3580617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6317745"/>
              <a:satOff val="-1715"/>
              <a:lumOff val="31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D581749-A369-48D6-82A5-D86E5A68BA5B}">
      <dsp:nvSpPr>
        <dsp:cNvPr id="0" name=""/>
        <dsp:cNvSpPr/>
      </dsp:nvSpPr>
      <dsp:spPr>
        <a:xfrm>
          <a:off x="427927" y="4493435"/>
          <a:ext cx="6676189" cy="561799"/>
        </a:xfrm>
        <a:prstGeom prst="rect">
          <a:avLst/>
        </a:prstGeom>
        <a:gradFill rotWithShape="0">
          <a:gsLst>
            <a:gs pos="0">
              <a:schemeClr val="accent2">
                <a:hueOff val="-7897181"/>
                <a:satOff val="-2144"/>
                <a:lumOff val="3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897181"/>
                <a:satOff val="-2144"/>
                <a:lumOff val="3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897181"/>
                <a:satOff val="-2144"/>
                <a:lumOff val="3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b="1" strike="noStrike" kern="1200"/>
            <a:t>Fazit</a:t>
          </a:r>
          <a:endParaRPr lang="de-DE" sz="2700" b="1" strike="sngStrike" kern="1200"/>
        </a:p>
      </dsp:txBody>
      <dsp:txXfrm>
        <a:off x="427927" y="4493435"/>
        <a:ext cx="6676189" cy="561799"/>
      </dsp:txXfrm>
    </dsp:sp>
    <dsp:sp modelId="{95F79542-339A-4D7F-8411-767C09DAEC94}">
      <dsp:nvSpPr>
        <dsp:cNvPr id="0" name=""/>
        <dsp:cNvSpPr/>
      </dsp:nvSpPr>
      <dsp:spPr>
        <a:xfrm>
          <a:off x="76802" y="4423210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897181"/>
              <a:satOff val="-2144"/>
              <a:lumOff val="3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6A5F9-B362-412A-BAD6-CAFA26A97436}">
      <dsp:nvSpPr>
        <dsp:cNvPr id="0" name=""/>
        <dsp:cNvSpPr/>
      </dsp:nvSpPr>
      <dsp:spPr>
        <a:xfrm>
          <a:off x="-6033726" y="-923233"/>
          <a:ext cx="7182707" cy="7182707"/>
        </a:xfrm>
        <a:prstGeom prst="blockArc">
          <a:avLst>
            <a:gd name="adj1" fmla="val 18900000"/>
            <a:gd name="adj2" fmla="val 2700000"/>
            <a:gd name="adj3" fmla="val 301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758A5-59B8-4403-BD6E-A34C618F0EF1}">
      <dsp:nvSpPr>
        <dsp:cNvPr id="0" name=""/>
        <dsp:cNvSpPr/>
      </dsp:nvSpPr>
      <dsp:spPr>
        <a:xfrm>
          <a:off x="427927" y="281006"/>
          <a:ext cx="6676189" cy="56179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Planung</a:t>
          </a:r>
        </a:p>
      </dsp:txBody>
      <dsp:txXfrm>
        <a:off x="427927" y="281006"/>
        <a:ext cx="6676189" cy="561799"/>
      </dsp:txXfrm>
    </dsp:sp>
    <dsp:sp modelId="{359B0E6B-4513-4098-AA54-91C13BF3795A}">
      <dsp:nvSpPr>
        <dsp:cNvPr id="0" name=""/>
        <dsp:cNvSpPr/>
      </dsp:nvSpPr>
      <dsp:spPr>
        <a:xfrm>
          <a:off x="76802" y="210781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DE943A-B226-48EB-9C6E-A54E77AF04FE}">
      <dsp:nvSpPr>
        <dsp:cNvPr id="0" name=""/>
        <dsp:cNvSpPr/>
      </dsp:nvSpPr>
      <dsp:spPr>
        <a:xfrm>
          <a:off x="890045" y="1123598"/>
          <a:ext cx="6214071" cy="561799"/>
        </a:xfrm>
        <a:prstGeom prst="rect">
          <a:avLst/>
        </a:prstGeom>
        <a:gradFill rotWithShape="0">
          <a:gsLst>
            <a:gs pos="0">
              <a:schemeClr val="accent2">
                <a:hueOff val="-1579436"/>
                <a:satOff val="-429"/>
                <a:lumOff val="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579436"/>
                <a:satOff val="-429"/>
                <a:lumOff val="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579436"/>
                <a:satOff val="-429"/>
                <a:lumOff val="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Analyse</a:t>
          </a:r>
        </a:p>
      </dsp:txBody>
      <dsp:txXfrm>
        <a:off x="890045" y="1123598"/>
        <a:ext cx="6214071" cy="561799"/>
      </dsp:txXfrm>
    </dsp:sp>
    <dsp:sp modelId="{0AE72559-B40B-4434-9D3C-D83B1816D97A}">
      <dsp:nvSpPr>
        <dsp:cNvPr id="0" name=""/>
        <dsp:cNvSpPr/>
      </dsp:nvSpPr>
      <dsp:spPr>
        <a:xfrm>
          <a:off x="538921" y="1053373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579436"/>
              <a:satOff val="-429"/>
              <a:lumOff val="7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C6581C-EFCB-4412-AFC6-BB7B34A84A5E}">
      <dsp:nvSpPr>
        <dsp:cNvPr id="0" name=""/>
        <dsp:cNvSpPr/>
      </dsp:nvSpPr>
      <dsp:spPr>
        <a:xfrm>
          <a:off x="1101360" y="1966191"/>
          <a:ext cx="6002755" cy="561799"/>
        </a:xfrm>
        <a:prstGeom prst="rect">
          <a:avLst/>
        </a:prstGeom>
        <a:gradFill rotWithShape="0">
          <a:gsLst>
            <a:gs pos="0">
              <a:schemeClr val="accent2">
                <a:hueOff val="-3158873"/>
                <a:satOff val="-858"/>
                <a:lumOff val="15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158873"/>
                <a:satOff val="-858"/>
                <a:lumOff val="15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158873"/>
                <a:satOff val="-858"/>
                <a:lumOff val="15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Design</a:t>
          </a:r>
        </a:p>
      </dsp:txBody>
      <dsp:txXfrm>
        <a:off x="1101360" y="1966191"/>
        <a:ext cx="6002755" cy="561799"/>
      </dsp:txXfrm>
    </dsp:sp>
    <dsp:sp modelId="{8D225FBB-C8E4-4E83-AA3B-63C6CC104133}">
      <dsp:nvSpPr>
        <dsp:cNvPr id="0" name=""/>
        <dsp:cNvSpPr/>
      </dsp:nvSpPr>
      <dsp:spPr>
        <a:xfrm>
          <a:off x="750236" y="1895966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3158873"/>
              <a:satOff val="-858"/>
              <a:lumOff val="15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BE6D0D-B7D8-4699-8719-1E95CAD9773D}">
      <dsp:nvSpPr>
        <dsp:cNvPr id="0" name=""/>
        <dsp:cNvSpPr/>
      </dsp:nvSpPr>
      <dsp:spPr>
        <a:xfrm>
          <a:off x="1101360" y="2808250"/>
          <a:ext cx="6002755" cy="561799"/>
        </a:xfrm>
        <a:prstGeom prst="rect">
          <a:avLst/>
        </a:prstGeom>
        <a:gradFill rotWithShape="0">
          <a:gsLst>
            <a:gs pos="0">
              <a:schemeClr val="accent2">
                <a:hueOff val="-4738309"/>
                <a:satOff val="-1286"/>
                <a:lumOff val="23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738309"/>
                <a:satOff val="-1286"/>
                <a:lumOff val="23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738309"/>
                <a:satOff val="-1286"/>
                <a:lumOff val="23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Prototyp</a:t>
          </a:r>
        </a:p>
      </dsp:txBody>
      <dsp:txXfrm>
        <a:off x="1101360" y="2808250"/>
        <a:ext cx="6002755" cy="561799"/>
      </dsp:txXfrm>
    </dsp:sp>
    <dsp:sp modelId="{AAA335B9-4B32-425C-A35E-F4E902621CB2}">
      <dsp:nvSpPr>
        <dsp:cNvPr id="0" name=""/>
        <dsp:cNvSpPr/>
      </dsp:nvSpPr>
      <dsp:spPr>
        <a:xfrm>
          <a:off x="750236" y="2738025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738309"/>
              <a:satOff val="-1286"/>
              <a:lumOff val="23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7C1078-8C59-4930-BD2E-5CB19466D337}">
      <dsp:nvSpPr>
        <dsp:cNvPr id="0" name=""/>
        <dsp:cNvSpPr/>
      </dsp:nvSpPr>
      <dsp:spPr>
        <a:xfrm>
          <a:off x="890045" y="3650842"/>
          <a:ext cx="6214071" cy="561799"/>
        </a:xfrm>
        <a:prstGeom prst="rect">
          <a:avLst/>
        </a:prstGeom>
        <a:gradFill rotWithShape="0">
          <a:gsLst>
            <a:gs pos="0">
              <a:schemeClr val="accent2">
                <a:hueOff val="-6317745"/>
                <a:satOff val="-1715"/>
                <a:lumOff val="3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317745"/>
                <a:satOff val="-1715"/>
                <a:lumOff val="3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317745"/>
                <a:satOff val="-1715"/>
                <a:lumOff val="3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Evaluation</a:t>
          </a:r>
        </a:p>
      </dsp:txBody>
      <dsp:txXfrm>
        <a:off x="890045" y="3650842"/>
        <a:ext cx="6214071" cy="561799"/>
      </dsp:txXfrm>
    </dsp:sp>
    <dsp:sp modelId="{C6D1B5CA-3DB9-4A50-B1E6-0A00B483BC71}">
      <dsp:nvSpPr>
        <dsp:cNvPr id="0" name=""/>
        <dsp:cNvSpPr/>
      </dsp:nvSpPr>
      <dsp:spPr>
        <a:xfrm>
          <a:off x="538921" y="3580617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6317745"/>
              <a:satOff val="-1715"/>
              <a:lumOff val="31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D581749-A369-48D6-82A5-D86E5A68BA5B}">
      <dsp:nvSpPr>
        <dsp:cNvPr id="0" name=""/>
        <dsp:cNvSpPr/>
      </dsp:nvSpPr>
      <dsp:spPr>
        <a:xfrm>
          <a:off x="427927" y="4493435"/>
          <a:ext cx="6676189" cy="561799"/>
        </a:xfrm>
        <a:prstGeom prst="rect">
          <a:avLst/>
        </a:prstGeom>
        <a:gradFill rotWithShape="0">
          <a:gsLst>
            <a:gs pos="0">
              <a:schemeClr val="accent2">
                <a:hueOff val="-7897181"/>
                <a:satOff val="-2144"/>
                <a:lumOff val="3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897181"/>
                <a:satOff val="-2144"/>
                <a:lumOff val="3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897181"/>
                <a:satOff val="-2144"/>
                <a:lumOff val="3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b="1" strike="noStrike" kern="1200"/>
            <a:t>Fazit</a:t>
          </a:r>
          <a:endParaRPr lang="de-DE" sz="2700" b="1" strike="sngStrike" kern="1200"/>
        </a:p>
      </dsp:txBody>
      <dsp:txXfrm>
        <a:off x="427927" y="4493435"/>
        <a:ext cx="6676189" cy="561799"/>
      </dsp:txXfrm>
    </dsp:sp>
    <dsp:sp modelId="{95F79542-339A-4D7F-8411-767C09DAEC94}">
      <dsp:nvSpPr>
        <dsp:cNvPr id="0" name=""/>
        <dsp:cNvSpPr/>
      </dsp:nvSpPr>
      <dsp:spPr>
        <a:xfrm>
          <a:off x="76802" y="4423210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897181"/>
              <a:satOff val="-2144"/>
              <a:lumOff val="3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6A5F9-B362-412A-BAD6-CAFA26A97436}">
      <dsp:nvSpPr>
        <dsp:cNvPr id="0" name=""/>
        <dsp:cNvSpPr/>
      </dsp:nvSpPr>
      <dsp:spPr>
        <a:xfrm>
          <a:off x="-6033726" y="-923233"/>
          <a:ext cx="7182707" cy="7182707"/>
        </a:xfrm>
        <a:prstGeom prst="blockArc">
          <a:avLst>
            <a:gd name="adj1" fmla="val 18900000"/>
            <a:gd name="adj2" fmla="val 2700000"/>
            <a:gd name="adj3" fmla="val 301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758A5-59B8-4403-BD6E-A34C618F0EF1}">
      <dsp:nvSpPr>
        <dsp:cNvPr id="0" name=""/>
        <dsp:cNvSpPr/>
      </dsp:nvSpPr>
      <dsp:spPr>
        <a:xfrm>
          <a:off x="427927" y="281006"/>
          <a:ext cx="6676189" cy="56179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Planung</a:t>
          </a:r>
        </a:p>
      </dsp:txBody>
      <dsp:txXfrm>
        <a:off x="427927" y="281006"/>
        <a:ext cx="6676189" cy="561799"/>
      </dsp:txXfrm>
    </dsp:sp>
    <dsp:sp modelId="{359B0E6B-4513-4098-AA54-91C13BF3795A}">
      <dsp:nvSpPr>
        <dsp:cNvPr id="0" name=""/>
        <dsp:cNvSpPr/>
      </dsp:nvSpPr>
      <dsp:spPr>
        <a:xfrm>
          <a:off x="76802" y="210781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2E257E5-6C6F-486F-B7AA-444E61DD0847}">
      <dsp:nvSpPr>
        <dsp:cNvPr id="0" name=""/>
        <dsp:cNvSpPr/>
      </dsp:nvSpPr>
      <dsp:spPr>
        <a:xfrm>
          <a:off x="890045" y="1123598"/>
          <a:ext cx="6214071" cy="561799"/>
        </a:xfrm>
        <a:prstGeom prst="rect">
          <a:avLst/>
        </a:prstGeom>
        <a:gradFill rotWithShape="0">
          <a:gsLst>
            <a:gs pos="0">
              <a:schemeClr val="accent2">
                <a:hueOff val="-1579436"/>
                <a:satOff val="-429"/>
                <a:lumOff val="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579436"/>
                <a:satOff val="-429"/>
                <a:lumOff val="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579436"/>
                <a:satOff val="-429"/>
                <a:lumOff val="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Analyse</a:t>
          </a:r>
        </a:p>
      </dsp:txBody>
      <dsp:txXfrm>
        <a:off x="890045" y="1123598"/>
        <a:ext cx="6214071" cy="561799"/>
      </dsp:txXfrm>
    </dsp:sp>
    <dsp:sp modelId="{E3B92C25-AFF8-47BD-99C8-4F843846EB83}">
      <dsp:nvSpPr>
        <dsp:cNvPr id="0" name=""/>
        <dsp:cNvSpPr/>
      </dsp:nvSpPr>
      <dsp:spPr>
        <a:xfrm>
          <a:off x="538921" y="1053373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579436"/>
              <a:satOff val="-429"/>
              <a:lumOff val="7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2A6665-D538-41CE-A795-41AF0EFA6785}">
      <dsp:nvSpPr>
        <dsp:cNvPr id="0" name=""/>
        <dsp:cNvSpPr/>
      </dsp:nvSpPr>
      <dsp:spPr>
        <a:xfrm>
          <a:off x="1101360" y="1966191"/>
          <a:ext cx="6002755" cy="561799"/>
        </a:xfrm>
        <a:prstGeom prst="rect">
          <a:avLst/>
        </a:prstGeom>
        <a:gradFill rotWithShape="0">
          <a:gsLst>
            <a:gs pos="0">
              <a:schemeClr val="accent2">
                <a:hueOff val="-3158873"/>
                <a:satOff val="-858"/>
                <a:lumOff val="15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158873"/>
                <a:satOff val="-858"/>
                <a:lumOff val="15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158873"/>
                <a:satOff val="-858"/>
                <a:lumOff val="15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Design</a:t>
          </a:r>
        </a:p>
      </dsp:txBody>
      <dsp:txXfrm>
        <a:off x="1101360" y="1966191"/>
        <a:ext cx="6002755" cy="561799"/>
      </dsp:txXfrm>
    </dsp:sp>
    <dsp:sp modelId="{B7A59CF4-3F7E-4A05-86E6-C721B36CB2B5}">
      <dsp:nvSpPr>
        <dsp:cNvPr id="0" name=""/>
        <dsp:cNvSpPr/>
      </dsp:nvSpPr>
      <dsp:spPr>
        <a:xfrm>
          <a:off x="750236" y="1895966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3158873"/>
              <a:satOff val="-858"/>
              <a:lumOff val="15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6C2DA67-5D79-4CFD-A985-0434BBACC0E4}">
      <dsp:nvSpPr>
        <dsp:cNvPr id="0" name=""/>
        <dsp:cNvSpPr/>
      </dsp:nvSpPr>
      <dsp:spPr>
        <a:xfrm>
          <a:off x="1101360" y="2808250"/>
          <a:ext cx="6002755" cy="561799"/>
        </a:xfrm>
        <a:prstGeom prst="rect">
          <a:avLst/>
        </a:prstGeom>
        <a:gradFill rotWithShape="0">
          <a:gsLst>
            <a:gs pos="0">
              <a:schemeClr val="accent2">
                <a:hueOff val="-4738309"/>
                <a:satOff val="-1286"/>
                <a:lumOff val="23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738309"/>
                <a:satOff val="-1286"/>
                <a:lumOff val="23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738309"/>
                <a:satOff val="-1286"/>
                <a:lumOff val="23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Prototyp</a:t>
          </a:r>
        </a:p>
      </dsp:txBody>
      <dsp:txXfrm>
        <a:off x="1101360" y="2808250"/>
        <a:ext cx="6002755" cy="561799"/>
      </dsp:txXfrm>
    </dsp:sp>
    <dsp:sp modelId="{501E84F5-5038-41B2-B61C-C4D55C0CFEE5}">
      <dsp:nvSpPr>
        <dsp:cNvPr id="0" name=""/>
        <dsp:cNvSpPr/>
      </dsp:nvSpPr>
      <dsp:spPr>
        <a:xfrm>
          <a:off x="750236" y="2738025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738309"/>
              <a:satOff val="-1286"/>
              <a:lumOff val="23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A626EDB-0DC1-4654-893E-DA3195980A9E}">
      <dsp:nvSpPr>
        <dsp:cNvPr id="0" name=""/>
        <dsp:cNvSpPr/>
      </dsp:nvSpPr>
      <dsp:spPr>
        <a:xfrm>
          <a:off x="890045" y="3650842"/>
          <a:ext cx="6214071" cy="561799"/>
        </a:xfrm>
        <a:prstGeom prst="rect">
          <a:avLst/>
        </a:prstGeom>
        <a:gradFill rotWithShape="0">
          <a:gsLst>
            <a:gs pos="0">
              <a:schemeClr val="accent2">
                <a:hueOff val="-6317745"/>
                <a:satOff val="-1715"/>
                <a:lumOff val="3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317745"/>
                <a:satOff val="-1715"/>
                <a:lumOff val="3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317745"/>
                <a:satOff val="-1715"/>
                <a:lumOff val="3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Evaluation</a:t>
          </a:r>
        </a:p>
      </dsp:txBody>
      <dsp:txXfrm>
        <a:off x="890045" y="3650842"/>
        <a:ext cx="6214071" cy="561799"/>
      </dsp:txXfrm>
    </dsp:sp>
    <dsp:sp modelId="{310CF1F1-913D-4944-85DB-F121C2B79B66}">
      <dsp:nvSpPr>
        <dsp:cNvPr id="0" name=""/>
        <dsp:cNvSpPr/>
      </dsp:nvSpPr>
      <dsp:spPr>
        <a:xfrm>
          <a:off x="538921" y="3580617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6317745"/>
              <a:satOff val="-1715"/>
              <a:lumOff val="31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AC72BE-1157-4D0E-B84E-4CA40B3F1D52}">
      <dsp:nvSpPr>
        <dsp:cNvPr id="0" name=""/>
        <dsp:cNvSpPr/>
      </dsp:nvSpPr>
      <dsp:spPr>
        <a:xfrm>
          <a:off x="427927" y="4493435"/>
          <a:ext cx="6676189" cy="561799"/>
        </a:xfrm>
        <a:prstGeom prst="rect">
          <a:avLst/>
        </a:prstGeom>
        <a:gradFill rotWithShape="0">
          <a:gsLst>
            <a:gs pos="0">
              <a:schemeClr val="accent2">
                <a:hueOff val="-7897181"/>
                <a:satOff val="-2144"/>
                <a:lumOff val="3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897181"/>
                <a:satOff val="-2144"/>
                <a:lumOff val="3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897181"/>
                <a:satOff val="-2144"/>
                <a:lumOff val="3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Fazit</a:t>
          </a:r>
        </a:p>
      </dsp:txBody>
      <dsp:txXfrm>
        <a:off x="427927" y="4493435"/>
        <a:ext cx="6676189" cy="561799"/>
      </dsp:txXfrm>
    </dsp:sp>
    <dsp:sp modelId="{6AEC810F-0120-4C04-8AA0-87065E3227D6}">
      <dsp:nvSpPr>
        <dsp:cNvPr id="0" name=""/>
        <dsp:cNvSpPr/>
      </dsp:nvSpPr>
      <dsp:spPr>
        <a:xfrm>
          <a:off x="76802" y="4423210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897181"/>
              <a:satOff val="-2144"/>
              <a:lumOff val="3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24D817-24A6-44C1-945A-1B5568D0E2B1}">
      <dsp:nvSpPr>
        <dsp:cNvPr id="0" name=""/>
        <dsp:cNvSpPr/>
      </dsp:nvSpPr>
      <dsp:spPr>
        <a:xfrm>
          <a:off x="5838480" y="1526876"/>
          <a:ext cx="883204" cy="588802"/>
        </a:xfrm>
        <a:prstGeom prst="roundRect">
          <a:avLst>
            <a:gd name="adj" fmla="val 10000"/>
          </a:avLst>
        </a:prstGeom>
        <a:solidFill>
          <a:srgbClr val="565A5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1" kern="1200" err="1"/>
            <a:t>Phenomena</a:t>
          </a:r>
          <a:r>
            <a:rPr lang="de-DE" sz="900" b="1" kern="1200"/>
            <a:t> </a:t>
          </a:r>
          <a:r>
            <a:rPr lang="de-DE" sz="900" b="1" kern="1200" err="1"/>
            <a:t>Visualization</a:t>
          </a:r>
          <a:endParaRPr lang="de-DE" sz="900" b="1" kern="1200"/>
        </a:p>
      </dsp:txBody>
      <dsp:txXfrm>
        <a:off x="5855725" y="1544121"/>
        <a:ext cx="848714" cy="554312"/>
      </dsp:txXfrm>
    </dsp:sp>
    <dsp:sp modelId="{DC285D1E-E993-4F41-8222-E9196AFB2E78}">
      <dsp:nvSpPr>
        <dsp:cNvPr id="0" name=""/>
        <dsp:cNvSpPr/>
      </dsp:nvSpPr>
      <dsp:spPr>
        <a:xfrm>
          <a:off x="1591664" y="2115679"/>
          <a:ext cx="4688418" cy="235521"/>
        </a:xfrm>
        <a:custGeom>
          <a:avLst/>
          <a:gdLst/>
          <a:ahLst/>
          <a:cxnLst/>
          <a:rect l="0" t="0" r="0" b="0"/>
          <a:pathLst>
            <a:path>
              <a:moveTo>
                <a:pt x="4688418" y="0"/>
              </a:moveTo>
              <a:lnTo>
                <a:pt x="4688418" y="117760"/>
              </a:lnTo>
              <a:lnTo>
                <a:pt x="0" y="117760"/>
              </a:lnTo>
              <a:lnTo>
                <a:pt x="0" y="23552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C8C2E3-B28B-4DEA-9231-9A72728510FD}">
      <dsp:nvSpPr>
        <dsp:cNvPr id="0" name=""/>
        <dsp:cNvSpPr/>
      </dsp:nvSpPr>
      <dsp:spPr>
        <a:xfrm>
          <a:off x="1150062" y="2351200"/>
          <a:ext cx="883204" cy="588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1" kern="1200"/>
            <a:t>U/I Designer</a:t>
          </a:r>
        </a:p>
      </dsp:txBody>
      <dsp:txXfrm>
        <a:off x="1167307" y="2368445"/>
        <a:ext cx="848714" cy="554312"/>
      </dsp:txXfrm>
    </dsp:sp>
    <dsp:sp modelId="{3BBF97F9-43FE-44A6-BBB7-31378F08EC47}">
      <dsp:nvSpPr>
        <dsp:cNvPr id="0" name=""/>
        <dsp:cNvSpPr/>
      </dsp:nvSpPr>
      <dsp:spPr>
        <a:xfrm>
          <a:off x="443499" y="2940002"/>
          <a:ext cx="1148165" cy="235521"/>
        </a:xfrm>
        <a:custGeom>
          <a:avLst/>
          <a:gdLst/>
          <a:ahLst/>
          <a:cxnLst/>
          <a:rect l="0" t="0" r="0" b="0"/>
          <a:pathLst>
            <a:path>
              <a:moveTo>
                <a:pt x="1148165" y="0"/>
              </a:moveTo>
              <a:lnTo>
                <a:pt x="1148165" y="117760"/>
              </a:lnTo>
              <a:lnTo>
                <a:pt x="0" y="117760"/>
              </a:lnTo>
              <a:lnTo>
                <a:pt x="0" y="23552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E1EE3C-7E91-4317-B54C-66A5213E4B77}">
      <dsp:nvSpPr>
        <dsp:cNvPr id="0" name=""/>
        <dsp:cNvSpPr/>
      </dsp:nvSpPr>
      <dsp:spPr>
        <a:xfrm>
          <a:off x="1896" y="3175523"/>
          <a:ext cx="883204" cy="588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1" kern="1200"/>
            <a:t>Marcus Rothhaupt</a:t>
          </a:r>
        </a:p>
      </dsp:txBody>
      <dsp:txXfrm>
        <a:off x="19141" y="3192768"/>
        <a:ext cx="848714" cy="554312"/>
      </dsp:txXfrm>
    </dsp:sp>
    <dsp:sp modelId="{E0A1C951-4575-4F4F-BDED-CA7DCCFF7213}">
      <dsp:nvSpPr>
        <dsp:cNvPr id="0" name=""/>
        <dsp:cNvSpPr/>
      </dsp:nvSpPr>
      <dsp:spPr>
        <a:xfrm>
          <a:off x="1545944" y="2940002"/>
          <a:ext cx="91440" cy="2355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52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70F0E-94CC-4017-B3BE-5200DD5DADF0}">
      <dsp:nvSpPr>
        <dsp:cNvPr id="0" name=""/>
        <dsp:cNvSpPr/>
      </dsp:nvSpPr>
      <dsp:spPr>
        <a:xfrm>
          <a:off x="1150062" y="3175523"/>
          <a:ext cx="883204" cy="588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1" kern="1200"/>
            <a:t>Artan Kabashi</a:t>
          </a:r>
        </a:p>
      </dsp:txBody>
      <dsp:txXfrm>
        <a:off x="1167307" y="3192768"/>
        <a:ext cx="848714" cy="554312"/>
      </dsp:txXfrm>
    </dsp:sp>
    <dsp:sp modelId="{14DA7036-3F21-4D1D-B439-D807BD0BF95F}">
      <dsp:nvSpPr>
        <dsp:cNvPr id="0" name=""/>
        <dsp:cNvSpPr/>
      </dsp:nvSpPr>
      <dsp:spPr>
        <a:xfrm>
          <a:off x="1591664" y="2940002"/>
          <a:ext cx="1148165" cy="235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760"/>
              </a:lnTo>
              <a:lnTo>
                <a:pt x="1148165" y="117760"/>
              </a:lnTo>
              <a:lnTo>
                <a:pt x="1148165" y="23552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9FE33A-A341-45D1-BDA5-5086FDD415D3}">
      <dsp:nvSpPr>
        <dsp:cNvPr id="0" name=""/>
        <dsp:cNvSpPr/>
      </dsp:nvSpPr>
      <dsp:spPr>
        <a:xfrm>
          <a:off x="2298227" y="3175523"/>
          <a:ext cx="883204" cy="588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1" kern="1200"/>
            <a:t>Tamino Schorcht</a:t>
          </a:r>
        </a:p>
      </dsp:txBody>
      <dsp:txXfrm>
        <a:off x="2315472" y="3192768"/>
        <a:ext cx="848714" cy="554312"/>
      </dsp:txXfrm>
    </dsp:sp>
    <dsp:sp modelId="{A52EE71F-397C-42B9-8F62-002FE1DD9950}">
      <dsp:nvSpPr>
        <dsp:cNvPr id="0" name=""/>
        <dsp:cNvSpPr/>
      </dsp:nvSpPr>
      <dsp:spPr>
        <a:xfrm>
          <a:off x="4462077" y="2115679"/>
          <a:ext cx="1818004" cy="235521"/>
        </a:xfrm>
        <a:custGeom>
          <a:avLst/>
          <a:gdLst/>
          <a:ahLst/>
          <a:cxnLst/>
          <a:rect l="0" t="0" r="0" b="0"/>
          <a:pathLst>
            <a:path>
              <a:moveTo>
                <a:pt x="1818004" y="0"/>
              </a:moveTo>
              <a:lnTo>
                <a:pt x="1818004" y="117760"/>
              </a:lnTo>
              <a:lnTo>
                <a:pt x="0" y="117760"/>
              </a:lnTo>
              <a:lnTo>
                <a:pt x="0" y="23552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0C36D0-79FB-4B11-ACCA-9E3EEDB81FBB}">
      <dsp:nvSpPr>
        <dsp:cNvPr id="0" name=""/>
        <dsp:cNvSpPr/>
      </dsp:nvSpPr>
      <dsp:spPr>
        <a:xfrm>
          <a:off x="4020475" y="2351200"/>
          <a:ext cx="883204" cy="588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1" kern="1200"/>
            <a:t>Interaction Designer</a:t>
          </a:r>
        </a:p>
      </dsp:txBody>
      <dsp:txXfrm>
        <a:off x="4037720" y="2368445"/>
        <a:ext cx="848714" cy="554312"/>
      </dsp:txXfrm>
    </dsp:sp>
    <dsp:sp modelId="{30798808-5A35-4CE3-A4C4-DCF327BB3D3E}">
      <dsp:nvSpPr>
        <dsp:cNvPr id="0" name=""/>
        <dsp:cNvSpPr/>
      </dsp:nvSpPr>
      <dsp:spPr>
        <a:xfrm>
          <a:off x="3887995" y="2940002"/>
          <a:ext cx="574082" cy="235521"/>
        </a:xfrm>
        <a:custGeom>
          <a:avLst/>
          <a:gdLst/>
          <a:ahLst/>
          <a:cxnLst/>
          <a:rect l="0" t="0" r="0" b="0"/>
          <a:pathLst>
            <a:path>
              <a:moveTo>
                <a:pt x="574082" y="0"/>
              </a:moveTo>
              <a:lnTo>
                <a:pt x="574082" y="117760"/>
              </a:lnTo>
              <a:lnTo>
                <a:pt x="0" y="117760"/>
              </a:lnTo>
              <a:lnTo>
                <a:pt x="0" y="23552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997F46-9A2E-45F9-80B5-DE166D2719A7}">
      <dsp:nvSpPr>
        <dsp:cNvPr id="0" name=""/>
        <dsp:cNvSpPr/>
      </dsp:nvSpPr>
      <dsp:spPr>
        <a:xfrm>
          <a:off x="3446392" y="3175523"/>
          <a:ext cx="883204" cy="588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1" kern="1200"/>
            <a:t>Felix Mehlhorn</a:t>
          </a:r>
        </a:p>
      </dsp:txBody>
      <dsp:txXfrm>
        <a:off x="3463637" y="3192768"/>
        <a:ext cx="848714" cy="554312"/>
      </dsp:txXfrm>
    </dsp:sp>
    <dsp:sp modelId="{7C131CE3-34A9-4000-9D4C-A22310A60C55}">
      <dsp:nvSpPr>
        <dsp:cNvPr id="0" name=""/>
        <dsp:cNvSpPr/>
      </dsp:nvSpPr>
      <dsp:spPr>
        <a:xfrm>
          <a:off x="4462077" y="2940002"/>
          <a:ext cx="574082" cy="235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760"/>
              </a:lnTo>
              <a:lnTo>
                <a:pt x="574082" y="117760"/>
              </a:lnTo>
              <a:lnTo>
                <a:pt x="574082" y="23552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76A689-1934-4341-BCBA-CE1F4E6A034D}">
      <dsp:nvSpPr>
        <dsp:cNvPr id="0" name=""/>
        <dsp:cNvSpPr/>
      </dsp:nvSpPr>
      <dsp:spPr>
        <a:xfrm>
          <a:off x="4594558" y="3175523"/>
          <a:ext cx="883204" cy="588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1" kern="1200"/>
            <a:t>Tamino Schorcht</a:t>
          </a:r>
        </a:p>
      </dsp:txBody>
      <dsp:txXfrm>
        <a:off x="4611803" y="3192768"/>
        <a:ext cx="848714" cy="554312"/>
      </dsp:txXfrm>
    </dsp:sp>
    <dsp:sp modelId="{83E851A6-ECA1-49FE-9B3D-24762DD89AA4}">
      <dsp:nvSpPr>
        <dsp:cNvPr id="0" name=""/>
        <dsp:cNvSpPr/>
      </dsp:nvSpPr>
      <dsp:spPr>
        <a:xfrm>
          <a:off x="6184325" y="2115679"/>
          <a:ext cx="95756" cy="235521"/>
        </a:xfrm>
        <a:custGeom>
          <a:avLst/>
          <a:gdLst/>
          <a:ahLst/>
          <a:cxnLst/>
          <a:rect l="0" t="0" r="0" b="0"/>
          <a:pathLst>
            <a:path>
              <a:moveTo>
                <a:pt x="95756" y="0"/>
              </a:moveTo>
              <a:lnTo>
                <a:pt x="95756" y="117760"/>
              </a:lnTo>
              <a:lnTo>
                <a:pt x="0" y="117760"/>
              </a:lnTo>
              <a:lnTo>
                <a:pt x="0" y="23552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D6E7F-BC16-48E1-8348-94C5C7F6CD5A}">
      <dsp:nvSpPr>
        <dsp:cNvPr id="0" name=""/>
        <dsp:cNvSpPr/>
      </dsp:nvSpPr>
      <dsp:spPr>
        <a:xfrm>
          <a:off x="5742723" y="2351200"/>
          <a:ext cx="883204" cy="588802"/>
        </a:xfrm>
        <a:prstGeom prst="roundRect">
          <a:avLst>
            <a:gd name="adj" fmla="val 10000"/>
          </a:avLst>
        </a:prstGeom>
        <a:solidFill>
          <a:srgbClr val="009BA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1" kern="1200"/>
            <a:t>Project Manager</a:t>
          </a:r>
        </a:p>
      </dsp:txBody>
      <dsp:txXfrm>
        <a:off x="5759968" y="2368445"/>
        <a:ext cx="848714" cy="554312"/>
      </dsp:txXfrm>
    </dsp:sp>
    <dsp:sp modelId="{4BC21206-3F0E-4387-AADF-188355B05F5C}">
      <dsp:nvSpPr>
        <dsp:cNvPr id="0" name=""/>
        <dsp:cNvSpPr/>
      </dsp:nvSpPr>
      <dsp:spPr>
        <a:xfrm>
          <a:off x="6138605" y="2940002"/>
          <a:ext cx="91440" cy="2355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52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675F21-D8ED-4208-8581-13A550BF91C6}">
      <dsp:nvSpPr>
        <dsp:cNvPr id="0" name=""/>
        <dsp:cNvSpPr/>
      </dsp:nvSpPr>
      <dsp:spPr>
        <a:xfrm>
          <a:off x="5742723" y="3175523"/>
          <a:ext cx="883204" cy="588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1" kern="1200"/>
            <a:t>Marcus Rothhaupt</a:t>
          </a:r>
        </a:p>
      </dsp:txBody>
      <dsp:txXfrm>
        <a:off x="5759968" y="3192768"/>
        <a:ext cx="848714" cy="554312"/>
      </dsp:txXfrm>
    </dsp:sp>
    <dsp:sp modelId="{7A45E953-AE73-4429-8FE5-5C6B780ADAC2}">
      <dsp:nvSpPr>
        <dsp:cNvPr id="0" name=""/>
        <dsp:cNvSpPr/>
      </dsp:nvSpPr>
      <dsp:spPr>
        <a:xfrm>
          <a:off x="6280082" y="2115679"/>
          <a:ext cx="1052408" cy="235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760"/>
              </a:lnTo>
              <a:lnTo>
                <a:pt x="1052408" y="117760"/>
              </a:lnTo>
              <a:lnTo>
                <a:pt x="1052408" y="23552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9A80ED-68B1-4330-945F-CCDB93BB4C3C}">
      <dsp:nvSpPr>
        <dsp:cNvPr id="0" name=""/>
        <dsp:cNvSpPr/>
      </dsp:nvSpPr>
      <dsp:spPr>
        <a:xfrm>
          <a:off x="6890888" y="2351200"/>
          <a:ext cx="883204" cy="588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1" kern="1200"/>
            <a:t>Usability Engineer</a:t>
          </a:r>
        </a:p>
      </dsp:txBody>
      <dsp:txXfrm>
        <a:off x="6908133" y="2368445"/>
        <a:ext cx="848714" cy="554312"/>
      </dsp:txXfrm>
    </dsp:sp>
    <dsp:sp modelId="{640C6FC5-A141-4138-8740-ED1B1DD08372}">
      <dsp:nvSpPr>
        <dsp:cNvPr id="0" name=""/>
        <dsp:cNvSpPr/>
      </dsp:nvSpPr>
      <dsp:spPr>
        <a:xfrm>
          <a:off x="7286771" y="2940002"/>
          <a:ext cx="91440" cy="2355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52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16EF8E-1B62-44F1-BE18-58C8B6243D8A}">
      <dsp:nvSpPr>
        <dsp:cNvPr id="0" name=""/>
        <dsp:cNvSpPr/>
      </dsp:nvSpPr>
      <dsp:spPr>
        <a:xfrm>
          <a:off x="6890888" y="3175523"/>
          <a:ext cx="883204" cy="588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1" kern="1200"/>
            <a:t>Artan Kabashi</a:t>
          </a:r>
        </a:p>
      </dsp:txBody>
      <dsp:txXfrm>
        <a:off x="6908133" y="3192768"/>
        <a:ext cx="848714" cy="554312"/>
      </dsp:txXfrm>
    </dsp:sp>
    <dsp:sp modelId="{7C1165B9-B590-4B97-85D1-978B557C2DD7}">
      <dsp:nvSpPr>
        <dsp:cNvPr id="0" name=""/>
        <dsp:cNvSpPr/>
      </dsp:nvSpPr>
      <dsp:spPr>
        <a:xfrm>
          <a:off x="6280082" y="2115679"/>
          <a:ext cx="2296330" cy="235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760"/>
              </a:lnTo>
              <a:lnTo>
                <a:pt x="2296330" y="117760"/>
              </a:lnTo>
              <a:lnTo>
                <a:pt x="2296330" y="23552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CD966D-5B9F-4A7E-BF0E-B65931D90BB9}">
      <dsp:nvSpPr>
        <dsp:cNvPr id="0" name=""/>
        <dsp:cNvSpPr/>
      </dsp:nvSpPr>
      <dsp:spPr>
        <a:xfrm>
          <a:off x="8039054" y="2351200"/>
          <a:ext cx="1074718" cy="588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1" kern="1200"/>
            <a:t>User </a:t>
          </a:r>
          <a:r>
            <a:rPr lang="de-DE" sz="900" b="1" kern="1200" err="1"/>
            <a:t>Requirements</a:t>
          </a:r>
          <a:r>
            <a:rPr lang="de-DE" sz="900" b="1" kern="1200"/>
            <a:t> Engineer</a:t>
          </a:r>
        </a:p>
      </dsp:txBody>
      <dsp:txXfrm>
        <a:off x="8056299" y="2368445"/>
        <a:ext cx="1040228" cy="554312"/>
      </dsp:txXfrm>
    </dsp:sp>
    <dsp:sp modelId="{C6888B77-0015-4850-9D1D-FEC543518B27}">
      <dsp:nvSpPr>
        <dsp:cNvPr id="0" name=""/>
        <dsp:cNvSpPr/>
      </dsp:nvSpPr>
      <dsp:spPr>
        <a:xfrm>
          <a:off x="8530693" y="2940002"/>
          <a:ext cx="91440" cy="2355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52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B65848-A970-4B64-85B1-242AE591D3A9}">
      <dsp:nvSpPr>
        <dsp:cNvPr id="0" name=""/>
        <dsp:cNvSpPr/>
      </dsp:nvSpPr>
      <dsp:spPr>
        <a:xfrm>
          <a:off x="8134811" y="3175523"/>
          <a:ext cx="883204" cy="588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1" kern="1200"/>
            <a:t>Artan Kabashi</a:t>
          </a:r>
        </a:p>
      </dsp:txBody>
      <dsp:txXfrm>
        <a:off x="8152056" y="3192768"/>
        <a:ext cx="848714" cy="554312"/>
      </dsp:txXfrm>
    </dsp:sp>
    <dsp:sp modelId="{E02FFCCF-EC57-40CA-AFF7-98C58F5DB31C}">
      <dsp:nvSpPr>
        <dsp:cNvPr id="0" name=""/>
        <dsp:cNvSpPr/>
      </dsp:nvSpPr>
      <dsp:spPr>
        <a:xfrm>
          <a:off x="6280082" y="2115679"/>
          <a:ext cx="3540252" cy="235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760"/>
              </a:lnTo>
              <a:lnTo>
                <a:pt x="3540252" y="117760"/>
              </a:lnTo>
              <a:lnTo>
                <a:pt x="3540252" y="23552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37BD87-B0D9-491A-9BFC-28696EA30CA0}">
      <dsp:nvSpPr>
        <dsp:cNvPr id="0" name=""/>
        <dsp:cNvSpPr/>
      </dsp:nvSpPr>
      <dsp:spPr>
        <a:xfrm>
          <a:off x="9378733" y="2351200"/>
          <a:ext cx="883204" cy="588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1" kern="1200"/>
            <a:t>Usability Tester</a:t>
          </a:r>
        </a:p>
      </dsp:txBody>
      <dsp:txXfrm>
        <a:off x="9395978" y="2368445"/>
        <a:ext cx="848714" cy="554312"/>
      </dsp:txXfrm>
    </dsp:sp>
    <dsp:sp modelId="{D9827991-51CC-4053-A89C-10046C73838E}">
      <dsp:nvSpPr>
        <dsp:cNvPr id="0" name=""/>
        <dsp:cNvSpPr/>
      </dsp:nvSpPr>
      <dsp:spPr>
        <a:xfrm>
          <a:off x="9774615" y="2940002"/>
          <a:ext cx="91440" cy="2355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52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489A5D-AC18-4B37-8F73-A600CAC0A426}">
      <dsp:nvSpPr>
        <dsp:cNvPr id="0" name=""/>
        <dsp:cNvSpPr/>
      </dsp:nvSpPr>
      <dsp:spPr>
        <a:xfrm>
          <a:off x="9378733" y="3175523"/>
          <a:ext cx="883204" cy="588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1" kern="1200"/>
            <a:t>Felix Mehlhorn</a:t>
          </a:r>
        </a:p>
      </dsp:txBody>
      <dsp:txXfrm>
        <a:off x="9395978" y="3192768"/>
        <a:ext cx="848714" cy="554312"/>
      </dsp:txXfrm>
    </dsp:sp>
    <dsp:sp modelId="{10C0582E-26CA-4D48-A64D-E7320B42CAFD}">
      <dsp:nvSpPr>
        <dsp:cNvPr id="0" name=""/>
        <dsp:cNvSpPr/>
      </dsp:nvSpPr>
      <dsp:spPr>
        <a:xfrm>
          <a:off x="6280082" y="2115679"/>
          <a:ext cx="4688418" cy="235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760"/>
              </a:lnTo>
              <a:lnTo>
                <a:pt x="4688418" y="117760"/>
              </a:lnTo>
              <a:lnTo>
                <a:pt x="4688418" y="23552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07942-2A3F-4003-AC1E-F124474E2CA2}">
      <dsp:nvSpPr>
        <dsp:cNvPr id="0" name=""/>
        <dsp:cNvSpPr/>
      </dsp:nvSpPr>
      <dsp:spPr>
        <a:xfrm>
          <a:off x="10526898" y="2351200"/>
          <a:ext cx="883204" cy="588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1" kern="1200"/>
            <a:t>Information Designer</a:t>
          </a:r>
        </a:p>
      </dsp:txBody>
      <dsp:txXfrm>
        <a:off x="10544143" y="2368445"/>
        <a:ext cx="848714" cy="554312"/>
      </dsp:txXfrm>
    </dsp:sp>
    <dsp:sp modelId="{021810F7-3EF6-4397-A34C-D3EC9AB3E369}">
      <dsp:nvSpPr>
        <dsp:cNvPr id="0" name=""/>
        <dsp:cNvSpPr/>
      </dsp:nvSpPr>
      <dsp:spPr>
        <a:xfrm>
          <a:off x="10922780" y="2940002"/>
          <a:ext cx="91440" cy="2355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52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BC5231-B756-4639-8081-2377147B3C66}">
      <dsp:nvSpPr>
        <dsp:cNvPr id="0" name=""/>
        <dsp:cNvSpPr/>
      </dsp:nvSpPr>
      <dsp:spPr>
        <a:xfrm>
          <a:off x="10526898" y="3175523"/>
          <a:ext cx="883204" cy="588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b="1" kern="1200"/>
            <a:t>Marcus Rothhaupt</a:t>
          </a:r>
        </a:p>
      </dsp:txBody>
      <dsp:txXfrm>
        <a:off x="10544143" y="3192768"/>
        <a:ext cx="848714" cy="5543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6A5F9-B362-412A-BAD6-CAFA26A97436}">
      <dsp:nvSpPr>
        <dsp:cNvPr id="0" name=""/>
        <dsp:cNvSpPr/>
      </dsp:nvSpPr>
      <dsp:spPr>
        <a:xfrm>
          <a:off x="-6033726" y="-923233"/>
          <a:ext cx="7182707" cy="7182707"/>
        </a:xfrm>
        <a:prstGeom prst="blockArc">
          <a:avLst>
            <a:gd name="adj1" fmla="val 18900000"/>
            <a:gd name="adj2" fmla="val 2700000"/>
            <a:gd name="adj3" fmla="val 301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758A5-59B8-4403-BD6E-A34C618F0EF1}">
      <dsp:nvSpPr>
        <dsp:cNvPr id="0" name=""/>
        <dsp:cNvSpPr/>
      </dsp:nvSpPr>
      <dsp:spPr>
        <a:xfrm>
          <a:off x="427927" y="281006"/>
          <a:ext cx="6676189" cy="56179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Planung</a:t>
          </a:r>
        </a:p>
      </dsp:txBody>
      <dsp:txXfrm>
        <a:off x="427927" y="281006"/>
        <a:ext cx="6676189" cy="561799"/>
      </dsp:txXfrm>
    </dsp:sp>
    <dsp:sp modelId="{359B0E6B-4513-4098-AA54-91C13BF3795A}">
      <dsp:nvSpPr>
        <dsp:cNvPr id="0" name=""/>
        <dsp:cNvSpPr/>
      </dsp:nvSpPr>
      <dsp:spPr>
        <a:xfrm>
          <a:off x="76802" y="210781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DE943A-B226-48EB-9C6E-A54E77AF04FE}">
      <dsp:nvSpPr>
        <dsp:cNvPr id="0" name=""/>
        <dsp:cNvSpPr/>
      </dsp:nvSpPr>
      <dsp:spPr>
        <a:xfrm>
          <a:off x="890045" y="1123598"/>
          <a:ext cx="6214071" cy="561799"/>
        </a:xfrm>
        <a:prstGeom prst="rect">
          <a:avLst/>
        </a:prstGeom>
        <a:gradFill rotWithShape="0">
          <a:gsLst>
            <a:gs pos="0">
              <a:schemeClr val="accent2">
                <a:hueOff val="-1579436"/>
                <a:satOff val="-429"/>
                <a:lumOff val="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579436"/>
                <a:satOff val="-429"/>
                <a:lumOff val="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579436"/>
                <a:satOff val="-429"/>
                <a:lumOff val="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b="1" kern="1200"/>
            <a:t>Analyse</a:t>
          </a:r>
        </a:p>
      </dsp:txBody>
      <dsp:txXfrm>
        <a:off x="890045" y="1123598"/>
        <a:ext cx="6214071" cy="561799"/>
      </dsp:txXfrm>
    </dsp:sp>
    <dsp:sp modelId="{0AE72559-B40B-4434-9D3C-D83B1816D97A}">
      <dsp:nvSpPr>
        <dsp:cNvPr id="0" name=""/>
        <dsp:cNvSpPr/>
      </dsp:nvSpPr>
      <dsp:spPr>
        <a:xfrm>
          <a:off x="538921" y="1053373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579436"/>
              <a:satOff val="-429"/>
              <a:lumOff val="7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C6581C-EFCB-4412-AFC6-BB7B34A84A5E}">
      <dsp:nvSpPr>
        <dsp:cNvPr id="0" name=""/>
        <dsp:cNvSpPr/>
      </dsp:nvSpPr>
      <dsp:spPr>
        <a:xfrm>
          <a:off x="1101360" y="1966191"/>
          <a:ext cx="6002755" cy="561799"/>
        </a:xfrm>
        <a:prstGeom prst="rect">
          <a:avLst/>
        </a:prstGeom>
        <a:solidFill>
          <a:srgbClr val="565A5B">
            <a:alpha val="24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Design</a:t>
          </a:r>
        </a:p>
      </dsp:txBody>
      <dsp:txXfrm>
        <a:off x="1101360" y="1966191"/>
        <a:ext cx="6002755" cy="561799"/>
      </dsp:txXfrm>
    </dsp:sp>
    <dsp:sp modelId="{8D225FBB-C8E4-4E83-AA3B-63C6CC104133}">
      <dsp:nvSpPr>
        <dsp:cNvPr id="0" name=""/>
        <dsp:cNvSpPr/>
      </dsp:nvSpPr>
      <dsp:spPr>
        <a:xfrm>
          <a:off x="750236" y="1895966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 val="24000"/>
          </a:schemeClr>
        </a:solidFill>
        <a:ln w="6350" cap="flat" cmpd="sng" algn="ctr">
          <a:solidFill>
            <a:schemeClr val="accent2">
              <a:hueOff val="-3158873"/>
              <a:satOff val="-858"/>
              <a:lumOff val="15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BE6D0D-B7D8-4699-8719-1E95CAD9773D}">
      <dsp:nvSpPr>
        <dsp:cNvPr id="0" name=""/>
        <dsp:cNvSpPr/>
      </dsp:nvSpPr>
      <dsp:spPr>
        <a:xfrm>
          <a:off x="1101360" y="2808250"/>
          <a:ext cx="6002755" cy="561799"/>
        </a:xfrm>
        <a:prstGeom prst="rect">
          <a:avLst/>
        </a:prstGeom>
        <a:solidFill>
          <a:srgbClr val="565A5B">
            <a:alpha val="24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Prototyp</a:t>
          </a:r>
        </a:p>
      </dsp:txBody>
      <dsp:txXfrm>
        <a:off x="1101360" y="2808250"/>
        <a:ext cx="6002755" cy="561799"/>
      </dsp:txXfrm>
    </dsp:sp>
    <dsp:sp modelId="{AAA335B9-4B32-425C-A35E-F4E902621CB2}">
      <dsp:nvSpPr>
        <dsp:cNvPr id="0" name=""/>
        <dsp:cNvSpPr/>
      </dsp:nvSpPr>
      <dsp:spPr>
        <a:xfrm>
          <a:off x="750236" y="2738025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 val="24000"/>
          </a:schemeClr>
        </a:solidFill>
        <a:ln w="6350" cap="flat" cmpd="sng" algn="ctr">
          <a:solidFill>
            <a:schemeClr val="accent2">
              <a:hueOff val="-4738309"/>
              <a:satOff val="-1286"/>
              <a:lumOff val="23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7C1078-8C59-4930-BD2E-5CB19466D337}">
      <dsp:nvSpPr>
        <dsp:cNvPr id="0" name=""/>
        <dsp:cNvSpPr/>
      </dsp:nvSpPr>
      <dsp:spPr>
        <a:xfrm>
          <a:off x="890045" y="3650842"/>
          <a:ext cx="6214071" cy="561799"/>
        </a:xfrm>
        <a:prstGeom prst="rect">
          <a:avLst/>
        </a:prstGeom>
        <a:solidFill>
          <a:srgbClr val="565A5B">
            <a:alpha val="24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Evaluation</a:t>
          </a:r>
        </a:p>
      </dsp:txBody>
      <dsp:txXfrm>
        <a:off x="890045" y="3650842"/>
        <a:ext cx="6214071" cy="561799"/>
      </dsp:txXfrm>
    </dsp:sp>
    <dsp:sp modelId="{C6D1B5CA-3DB9-4A50-B1E6-0A00B483BC71}">
      <dsp:nvSpPr>
        <dsp:cNvPr id="0" name=""/>
        <dsp:cNvSpPr/>
      </dsp:nvSpPr>
      <dsp:spPr>
        <a:xfrm>
          <a:off x="538921" y="3580617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 val="24000"/>
          </a:schemeClr>
        </a:solidFill>
        <a:ln w="6350" cap="flat" cmpd="sng" algn="ctr">
          <a:solidFill>
            <a:schemeClr val="accent2">
              <a:hueOff val="-6317745"/>
              <a:satOff val="-1715"/>
              <a:lumOff val="31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D581749-A369-48D6-82A5-D86E5A68BA5B}">
      <dsp:nvSpPr>
        <dsp:cNvPr id="0" name=""/>
        <dsp:cNvSpPr/>
      </dsp:nvSpPr>
      <dsp:spPr>
        <a:xfrm>
          <a:off x="427927" y="4493435"/>
          <a:ext cx="6676189" cy="561799"/>
        </a:xfrm>
        <a:prstGeom prst="rect">
          <a:avLst/>
        </a:prstGeom>
        <a:solidFill>
          <a:srgbClr val="565A5B">
            <a:alpha val="24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Fazit</a:t>
          </a:r>
        </a:p>
      </dsp:txBody>
      <dsp:txXfrm>
        <a:off x="427927" y="4493435"/>
        <a:ext cx="6676189" cy="561799"/>
      </dsp:txXfrm>
    </dsp:sp>
    <dsp:sp modelId="{95F79542-339A-4D7F-8411-767C09DAEC94}">
      <dsp:nvSpPr>
        <dsp:cNvPr id="0" name=""/>
        <dsp:cNvSpPr/>
      </dsp:nvSpPr>
      <dsp:spPr>
        <a:xfrm>
          <a:off x="76802" y="4423210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 val="24000"/>
          </a:schemeClr>
        </a:solidFill>
        <a:ln w="6350" cap="flat" cmpd="sng" algn="ctr">
          <a:solidFill>
            <a:schemeClr val="accent2">
              <a:hueOff val="-7897181"/>
              <a:satOff val="-2144"/>
              <a:lumOff val="3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67F23-EACC-4FF5-9C9F-D209B5953095}">
      <dsp:nvSpPr>
        <dsp:cNvPr id="0" name=""/>
        <dsp:cNvSpPr/>
      </dsp:nvSpPr>
      <dsp:spPr>
        <a:xfrm>
          <a:off x="0" y="4742"/>
          <a:ext cx="3201434" cy="767520"/>
        </a:xfrm>
        <a:prstGeom prst="roundRect">
          <a:avLst/>
        </a:prstGeom>
        <a:solidFill>
          <a:srgbClr val="2FC2C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>
              <a:latin typeface="Open Sans"/>
            </a:rPr>
            <a:t>Steuerbarkeit</a:t>
          </a:r>
          <a:endParaRPr lang="de-DE" sz="2400" kern="1200"/>
        </a:p>
      </dsp:txBody>
      <dsp:txXfrm>
        <a:off x="37467" y="42209"/>
        <a:ext cx="3126500" cy="692586"/>
      </dsp:txXfrm>
    </dsp:sp>
    <dsp:sp modelId="{B9DC0B51-CD3A-4561-AD69-47936A8D6340}">
      <dsp:nvSpPr>
        <dsp:cNvPr id="0" name=""/>
        <dsp:cNvSpPr/>
      </dsp:nvSpPr>
      <dsp:spPr>
        <a:xfrm>
          <a:off x="0" y="890342"/>
          <a:ext cx="3201434" cy="767520"/>
        </a:xfrm>
        <a:prstGeom prst="roundRect">
          <a:avLst/>
        </a:prstGeom>
        <a:solidFill>
          <a:srgbClr val="2FC2C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 </a:t>
          </a:r>
          <a:r>
            <a:rPr lang="de-DE" sz="2400" kern="1200">
              <a:latin typeface="Open Sans"/>
            </a:rPr>
            <a:t>Visualisierung</a:t>
          </a:r>
          <a:endParaRPr lang="de-DE" sz="2400" kern="1200"/>
        </a:p>
      </dsp:txBody>
      <dsp:txXfrm>
        <a:off x="37467" y="927809"/>
        <a:ext cx="3126500" cy="692586"/>
      </dsp:txXfrm>
    </dsp:sp>
    <dsp:sp modelId="{6EE4534A-E437-4440-BC56-55A8D8D93FCB}">
      <dsp:nvSpPr>
        <dsp:cNvPr id="0" name=""/>
        <dsp:cNvSpPr/>
      </dsp:nvSpPr>
      <dsp:spPr>
        <a:xfrm>
          <a:off x="0" y="1775942"/>
          <a:ext cx="3201434" cy="767520"/>
        </a:xfrm>
        <a:prstGeom prst="roundRect">
          <a:avLst/>
        </a:prstGeom>
        <a:solidFill>
          <a:srgbClr val="2FC2C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 </a:t>
          </a:r>
          <a:r>
            <a:rPr lang="de-DE" sz="2400" kern="1200">
              <a:latin typeface="Open Sans"/>
            </a:rPr>
            <a:t>Warnung</a:t>
          </a:r>
          <a:endParaRPr lang="de-DE" sz="2400" kern="1200"/>
        </a:p>
      </dsp:txBody>
      <dsp:txXfrm>
        <a:off x="37467" y="1813409"/>
        <a:ext cx="3126500" cy="6925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6A5F9-B362-412A-BAD6-CAFA26A97436}">
      <dsp:nvSpPr>
        <dsp:cNvPr id="0" name=""/>
        <dsp:cNvSpPr/>
      </dsp:nvSpPr>
      <dsp:spPr>
        <a:xfrm>
          <a:off x="-6033726" y="-923233"/>
          <a:ext cx="7182707" cy="7182707"/>
        </a:xfrm>
        <a:prstGeom prst="blockArc">
          <a:avLst>
            <a:gd name="adj1" fmla="val 18900000"/>
            <a:gd name="adj2" fmla="val 2700000"/>
            <a:gd name="adj3" fmla="val 301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758A5-59B8-4403-BD6E-A34C618F0EF1}">
      <dsp:nvSpPr>
        <dsp:cNvPr id="0" name=""/>
        <dsp:cNvSpPr/>
      </dsp:nvSpPr>
      <dsp:spPr>
        <a:xfrm>
          <a:off x="427927" y="281006"/>
          <a:ext cx="6676189" cy="56179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Planung</a:t>
          </a:r>
        </a:p>
      </dsp:txBody>
      <dsp:txXfrm>
        <a:off x="427927" y="281006"/>
        <a:ext cx="6676189" cy="561799"/>
      </dsp:txXfrm>
    </dsp:sp>
    <dsp:sp modelId="{359B0E6B-4513-4098-AA54-91C13BF3795A}">
      <dsp:nvSpPr>
        <dsp:cNvPr id="0" name=""/>
        <dsp:cNvSpPr/>
      </dsp:nvSpPr>
      <dsp:spPr>
        <a:xfrm>
          <a:off x="76802" y="210781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DE943A-B226-48EB-9C6E-A54E77AF04FE}">
      <dsp:nvSpPr>
        <dsp:cNvPr id="0" name=""/>
        <dsp:cNvSpPr/>
      </dsp:nvSpPr>
      <dsp:spPr>
        <a:xfrm>
          <a:off x="890045" y="1123598"/>
          <a:ext cx="6214071" cy="561799"/>
        </a:xfrm>
        <a:prstGeom prst="rect">
          <a:avLst/>
        </a:prstGeom>
        <a:gradFill rotWithShape="0">
          <a:gsLst>
            <a:gs pos="0">
              <a:schemeClr val="accent2">
                <a:hueOff val="-1579436"/>
                <a:satOff val="-429"/>
                <a:lumOff val="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579436"/>
                <a:satOff val="-429"/>
                <a:lumOff val="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579436"/>
                <a:satOff val="-429"/>
                <a:lumOff val="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/>
            <a:t>Analyse</a:t>
          </a:r>
        </a:p>
      </dsp:txBody>
      <dsp:txXfrm>
        <a:off x="890045" y="1123598"/>
        <a:ext cx="6214071" cy="561799"/>
      </dsp:txXfrm>
    </dsp:sp>
    <dsp:sp modelId="{0AE72559-B40B-4434-9D3C-D83B1816D97A}">
      <dsp:nvSpPr>
        <dsp:cNvPr id="0" name=""/>
        <dsp:cNvSpPr/>
      </dsp:nvSpPr>
      <dsp:spPr>
        <a:xfrm>
          <a:off x="538921" y="1053373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579436"/>
              <a:satOff val="-429"/>
              <a:lumOff val="7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C6581C-EFCB-4412-AFC6-BB7B34A84A5E}">
      <dsp:nvSpPr>
        <dsp:cNvPr id="0" name=""/>
        <dsp:cNvSpPr/>
      </dsp:nvSpPr>
      <dsp:spPr>
        <a:xfrm>
          <a:off x="1101360" y="1966191"/>
          <a:ext cx="6002755" cy="561799"/>
        </a:xfrm>
        <a:prstGeom prst="rect">
          <a:avLst/>
        </a:prstGeom>
        <a:gradFill rotWithShape="0">
          <a:gsLst>
            <a:gs pos="0">
              <a:schemeClr val="accent2">
                <a:hueOff val="-3158873"/>
                <a:satOff val="-858"/>
                <a:lumOff val="15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158873"/>
                <a:satOff val="-858"/>
                <a:lumOff val="15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158873"/>
                <a:satOff val="-858"/>
                <a:lumOff val="15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b="1" kern="1200"/>
            <a:t>Design</a:t>
          </a:r>
        </a:p>
      </dsp:txBody>
      <dsp:txXfrm>
        <a:off x="1101360" y="1966191"/>
        <a:ext cx="6002755" cy="561799"/>
      </dsp:txXfrm>
    </dsp:sp>
    <dsp:sp modelId="{8D225FBB-C8E4-4E83-AA3B-63C6CC104133}">
      <dsp:nvSpPr>
        <dsp:cNvPr id="0" name=""/>
        <dsp:cNvSpPr/>
      </dsp:nvSpPr>
      <dsp:spPr>
        <a:xfrm>
          <a:off x="750236" y="1895966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3158873"/>
              <a:satOff val="-858"/>
              <a:lumOff val="15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BE6D0D-B7D8-4699-8719-1E95CAD9773D}">
      <dsp:nvSpPr>
        <dsp:cNvPr id="0" name=""/>
        <dsp:cNvSpPr/>
      </dsp:nvSpPr>
      <dsp:spPr>
        <a:xfrm>
          <a:off x="1101360" y="2808250"/>
          <a:ext cx="6002755" cy="561799"/>
        </a:xfrm>
        <a:prstGeom prst="rect">
          <a:avLst/>
        </a:prstGeom>
        <a:solidFill>
          <a:srgbClr val="565A5B">
            <a:alpha val="24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Prototyp</a:t>
          </a:r>
        </a:p>
      </dsp:txBody>
      <dsp:txXfrm>
        <a:off x="1101360" y="2808250"/>
        <a:ext cx="6002755" cy="561799"/>
      </dsp:txXfrm>
    </dsp:sp>
    <dsp:sp modelId="{AAA335B9-4B32-425C-A35E-F4E902621CB2}">
      <dsp:nvSpPr>
        <dsp:cNvPr id="0" name=""/>
        <dsp:cNvSpPr/>
      </dsp:nvSpPr>
      <dsp:spPr>
        <a:xfrm>
          <a:off x="750236" y="2738025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 val="24000"/>
          </a:schemeClr>
        </a:solidFill>
        <a:ln w="6350" cap="flat" cmpd="sng" algn="ctr">
          <a:solidFill>
            <a:schemeClr val="accent2">
              <a:hueOff val="-4738309"/>
              <a:satOff val="-1286"/>
              <a:lumOff val="23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7C1078-8C59-4930-BD2E-5CB19466D337}">
      <dsp:nvSpPr>
        <dsp:cNvPr id="0" name=""/>
        <dsp:cNvSpPr/>
      </dsp:nvSpPr>
      <dsp:spPr>
        <a:xfrm>
          <a:off x="890045" y="3650842"/>
          <a:ext cx="6214071" cy="561799"/>
        </a:xfrm>
        <a:prstGeom prst="rect">
          <a:avLst/>
        </a:prstGeom>
        <a:solidFill>
          <a:srgbClr val="565A5B">
            <a:alpha val="24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Evaluation</a:t>
          </a:r>
        </a:p>
      </dsp:txBody>
      <dsp:txXfrm>
        <a:off x="890045" y="3650842"/>
        <a:ext cx="6214071" cy="561799"/>
      </dsp:txXfrm>
    </dsp:sp>
    <dsp:sp modelId="{C6D1B5CA-3DB9-4A50-B1E6-0A00B483BC71}">
      <dsp:nvSpPr>
        <dsp:cNvPr id="0" name=""/>
        <dsp:cNvSpPr/>
      </dsp:nvSpPr>
      <dsp:spPr>
        <a:xfrm>
          <a:off x="538921" y="3580617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 val="24000"/>
          </a:schemeClr>
        </a:solidFill>
        <a:ln w="6350" cap="flat" cmpd="sng" algn="ctr">
          <a:solidFill>
            <a:schemeClr val="accent2">
              <a:hueOff val="-6317745"/>
              <a:satOff val="-1715"/>
              <a:lumOff val="31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D581749-A369-48D6-82A5-D86E5A68BA5B}">
      <dsp:nvSpPr>
        <dsp:cNvPr id="0" name=""/>
        <dsp:cNvSpPr/>
      </dsp:nvSpPr>
      <dsp:spPr>
        <a:xfrm>
          <a:off x="427927" y="4493435"/>
          <a:ext cx="6676189" cy="561799"/>
        </a:xfrm>
        <a:prstGeom prst="rect">
          <a:avLst/>
        </a:prstGeom>
        <a:solidFill>
          <a:srgbClr val="565A5B">
            <a:alpha val="24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5928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>
              <a:solidFill>
                <a:schemeClr val="bg2">
                  <a:lumMod val="60000"/>
                  <a:lumOff val="40000"/>
                  <a:alpha val="24000"/>
                </a:schemeClr>
              </a:solidFill>
            </a:rPr>
            <a:t>Fazit</a:t>
          </a:r>
        </a:p>
      </dsp:txBody>
      <dsp:txXfrm>
        <a:off x="427927" y="4493435"/>
        <a:ext cx="6676189" cy="561799"/>
      </dsp:txXfrm>
    </dsp:sp>
    <dsp:sp modelId="{95F79542-339A-4D7F-8411-767C09DAEC94}">
      <dsp:nvSpPr>
        <dsp:cNvPr id="0" name=""/>
        <dsp:cNvSpPr/>
      </dsp:nvSpPr>
      <dsp:spPr>
        <a:xfrm>
          <a:off x="76802" y="4423210"/>
          <a:ext cx="702249" cy="702249"/>
        </a:xfrm>
        <a:prstGeom prst="ellipse">
          <a:avLst/>
        </a:prstGeom>
        <a:solidFill>
          <a:schemeClr val="lt1">
            <a:hueOff val="0"/>
            <a:satOff val="0"/>
            <a:lumOff val="0"/>
            <a:alpha val="24000"/>
          </a:schemeClr>
        </a:solidFill>
        <a:ln w="6350" cap="flat" cmpd="sng" algn="ctr">
          <a:solidFill>
            <a:schemeClr val="accent2">
              <a:hueOff val="-7897181"/>
              <a:satOff val="-2144"/>
              <a:lumOff val="3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4B8E3-E787-415E-A909-2E7231F82EE4}">
      <dsp:nvSpPr>
        <dsp:cNvPr id="0" name=""/>
        <dsp:cNvSpPr/>
      </dsp:nvSpPr>
      <dsp:spPr>
        <a:xfrm>
          <a:off x="871368" y="0"/>
          <a:ext cx="9875513" cy="3867666"/>
        </a:xfrm>
        <a:prstGeom prst="rightArrow">
          <a:avLst/>
        </a:prstGeom>
        <a:solidFill>
          <a:srgbClr val="20B97B">
            <a:alpha val="45098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92A530-5AF6-4CD9-9420-2A75FCA28C0D}">
      <dsp:nvSpPr>
        <dsp:cNvPr id="0" name=""/>
        <dsp:cNvSpPr/>
      </dsp:nvSpPr>
      <dsp:spPr>
        <a:xfrm>
          <a:off x="3403" y="1160299"/>
          <a:ext cx="2049078" cy="1547066"/>
        </a:xfrm>
        <a:prstGeom prst="roundRect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/>
            <a:t>HMI vs. SCADA</a:t>
          </a:r>
        </a:p>
      </dsp:txBody>
      <dsp:txXfrm>
        <a:off x="78925" y="1235821"/>
        <a:ext cx="1898034" cy="1396022"/>
      </dsp:txXfrm>
    </dsp:sp>
    <dsp:sp modelId="{C669B76A-FBB6-42CA-9B29-F1BC9268DB99}">
      <dsp:nvSpPr>
        <dsp:cNvPr id="0" name=""/>
        <dsp:cNvSpPr/>
      </dsp:nvSpPr>
      <dsp:spPr>
        <a:xfrm>
          <a:off x="2393995" y="1160299"/>
          <a:ext cx="2049078" cy="1547066"/>
        </a:xfrm>
        <a:prstGeom prst="roundRect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/>
            <a:t>Interaktions-prinzipien</a:t>
          </a:r>
        </a:p>
      </dsp:txBody>
      <dsp:txXfrm>
        <a:off x="2469517" y="1235821"/>
        <a:ext cx="1898034" cy="1396022"/>
      </dsp:txXfrm>
    </dsp:sp>
    <dsp:sp modelId="{C8735F93-EDDB-4C10-B0CC-3B018E4E132F}">
      <dsp:nvSpPr>
        <dsp:cNvPr id="0" name=""/>
        <dsp:cNvSpPr/>
      </dsp:nvSpPr>
      <dsp:spPr>
        <a:xfrm>
          <a:off x="4784586" y="1160299"/>
          <a:ext cx="2049078" cy="1547066"/>
        </a:xfrm>
        <a:prstGeom prst="roundRect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/>
            <a:t>Wireframes &amp; Mockup in </a:t>
          </a:r>
          <a:r>
            <a:rPr lang="de-DE" sz="1600" b="1" kern="1200" err="1"/>
            <a:t>Figma</a:t>
          </a:r>
          <a:endParaRPr lang="de-DE" sz="1600" b="1" kern="1200"/>
        </a:p>
      </dsp:txBody>
      <dsp:txXfrm>
        <a:off x="4860108" y="1235821"/>
        <a:ext cx="1898034" cy="1396022"/>
      </dsp:txXfrm>
    </dsp:sp>
    <dsp:sp modelId="{8CD911A1-AF67-4ADC-A5E8-DBF71E7A6833}">
      <dsp:nvSpPr>
        <dsp:cNvPr id="0" name=""/>
        <dsp:cNvSpPr/>
      </dsp:nvSpPr>
      <dsp:spPr>
        <a:xfrm>
          <a:off x="7175177" y="1160299"/>
          <a:ext cx="2049078" cy="1547066"/>
        </a:xfrm>
        <a:prstGeom prst="roundRect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/>
            <a:t>Wireframes &amp; Mockup in </a:t>
          </a:r>
          <a:r>
            <a:rPr lang="de-DE" sz="1600" b="1" kern="1200" err="1"/>
            <a:t>Axure</a:t>
          </a:r>
          <a:endParaRPr lang="de-DE" sz="1600" b="1" kern="1200"/>
        </a:p>
      </dsp:txBody>
      <dsp:txXfrm>
        <a:off x="7250699" y="1235821"/>
        <a:ext cx="1898034" cy="1396022"/>
      </dsp:txXfrm>
    </dsp:sp>
    <dsp:sp modelId="{9CDE135C-1BD3-4474-B854-E43655781D19}">
      <dsp:nvSpPr>
        <dsp:cNvPr id="0" name=""/>
        <dsp:cNvSpPr/>
      </dsp:nvSpPr>
      <dsp:spPr>
        <a:xfrm>
          <a:off x="9565768" y="1160299"/>
          <a:ext cx="2049078" cy="1547066"/>
        </a:xfrm>
        <a:prstGeom prst="roundRect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b="1" kern="120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/>
            <a:t>Hauptelemente konkretisieren</a:t>
          </a:r>
        </a:p>
      </dsp:txBody>
      <dsp:txXfrm>
        <a:off x="9641290" y="1235821"/>
        <a:ext cx="1898034" cy="139602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FB8F4-4874-4FA1-8FE8-7E528AEB83D3}">
      <dsp:nvSpPr>
        <dsp:cNvPr id="0" name=""/>
        <dsp:cNvSpPr/>
      </dsp:nvSpPr>
      <dsp:spPr>
        <a:xfrm rot="10800000">
          <a:off x="1486644" y="806"/>
          <a:ext cx="5120825" cy="787250"/>
        </a:xfrm>
        <a:prstGeom prst="homePlate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7156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DE" sz="2100" kern="1200"/>
            <a:t>Wie sieht so ein System aus?</a:t>
          </a:r>
        </a:p>
      </dsp:txBody>
      <dsp:txXfrm rot="10800000">
        <a:off x="1683456" y="806"/>
        <a:ext cx="4924013" cy="787250"/>
      </dsp:txXfrm>
    </dsp:sp>
    <dsp:sp modelId="{BA031ECD-2FFC-403B-B48C-FE67B1E88921}">
      <dsp:nvSpPr>
        <dsp:cNvPr id="0" name=""/>
        <dsp:cNvSpPr/>
      </dsp:nvSpPr>
      <dsp:spPr>
        <a:xfrm>
          <a:off x="1093019" y="806"/>
          <a:ext cx="787250" cy="787250"/>
        </a:xfrm>
        <a:prstGeom prst="ellipse">
          <a:avLst/>
        </a:prstGeom>
        <a:solidFill>
          <a:schemeClr val="bg2">
            <a:lumMod val="20000"/>
            <a:lumOff val="8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0CAF505-B2B8-4FF2-A56B-295E0AC40771}">
      <dsp:nvSpPr>
        <dsp:cNvPr id="0" name=""/>
        <dsp:cNvSpPr/>
      </dsp:nvSpPr>
      <dsp:spPr>
        <a:xfrm rot="10800000">
          <a:off x="1486644" y="1000835"/>
          <a:ext cx="5120825" cy="787250"/>
        </a:xfrm>
        <a:prstGeom prst="homePlate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7156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Was sind die wichtigsten Elemente?</a:t>
          </a:r>
        </a:p>
      </dsp:txBody>
      <dsp:txXfrm rot="10800000">
        <a:off x="1683456" y="1000835"/>
        <a:ext cx="4924013" cy="787250"/>
      </dsp:txXfrm>
    </dsp:sp>
    <dsp:sp modelId="{8A52392B-4715-4454-BE1E-D1F51D46E042}">
      <dsp:nvSpPr>
        <dsp:cNvPr id="0" name=""/>
        <dsp:cNvSpPr/>
      </dsp:nvSpPr>
      <dsp:spPr>
        <a:xfrm>
          <a:off x="1093019" y="1000835"/>
          <a:ext cx="787250" cy="787250"/>
        </a:xfrm>
        <a:prstGeom prst="ellipse">
          <a:avLst/>
        </a:prstGeom>
        <a:solidFill>
          <a:schemeClr val="bg2">
            <a:lumMod val="20000"/>
            <a:lumOff val="8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BBE5ED3-7CA3-4744-B358-6DA64B1334BF}">
      <dsp:nvSpPr>
        <dsp:cNvPr id="0" name=""/>
        <dsp:cNvSpPr/>
      </dsp:nvSpPr>
      <dsp:spPr>
        <a:xfrm rot="10800000">
          <a:off x="1486644" y="2000864"/>
          <a:ext cx="5120825" cy="787250"/>
        </a:xfrm>
        <a:prstGeom prst="homePlate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7156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Was ist den Ingenieuren wichtig?</a:t>
          </a:r>
        </a:p>
      </dsp:txBody>
      <dsp:txXfrm rot="10800000">
        <a:off x="1683456" y="2000864"/>
        <a:ext cx="4924013" cy="787250"/>
      </dsp:txXfrm>
    </dsp:sp>
    <dsp:sp modelId="{167BF0EA-9E46-4F3B-8B6A-D85156B5E751}">
      <dsp:nvSpPr>
        <dsp:cNvPr id="0" name=""/>
        <dsp:cNvSpPr/>
      </dsp:nvSpPr>
      <dsp:spPr>
        <a:xfrm>
          <a:off x="1093019" y="2000864"/>
          <a:ext cx="787250" cy="787250"/>
        </a:xfrm>
        <a:prstGeom prst="ellipse">
          <a:avLst/>
        </a:prstGeom>
        <a:solidFill>
          <a:schemeClr val="bg2">
            <a:lumMod val="20000"/>
            <a:lumOff val="8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67F23-EACC-4FF5-9C9F-D209B5953095}">
      <dsp:nvSpPr>
        <dsp:cNvPr id="0" name=""/>
        <dsp:cNvSpPr/>
      </dsp:nvSpPr>
      <dsp:spPr>
        <a:xfrm>
          <a:off x="0" y="199088"/>
          <a:ext cx="5154894" cy="540540"/>
        </a:xfrm>
        <a:prstGeom prst="roundRect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1. Aufgabenangemessenheit</a:t>
          </a:r>
        </a:p>
      </dsp:txBody>
      <dsp:txXfrm>
        <a:off x="26387" y="225475"/>
        <a:ext cx="5102120" cy="487766"/>
      </dsp:txXfrm>
    </dsp:sp>
    <dsp:sp modelId="{B9DC0B51-CD3A-4561-AD69-47936A8D6340}">
      <dsp:nvSpPr>
        <dsp:cNvPr id="0" name=""/>
        <dsp:cNvSpPr/>
      </dsp:nvSpPr>
      <dsp:spPr>
        <a:xfrm>
          <a:off x="0" y="800108"/>
          <a:ext cx="5154894" cy="540540"/>
        </a:xfrm>
        <a:prstGeom prst="roundRect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2. Selbstbeschreibungsfähigkeit</a:t>
          </a:r>
        </a:p>
      </dsp:txBody>
      <dsp:txXfrm>
        <a:off x="26387" y="826495"/>
        <a:ext cx="5102120" cy="487766"/>
      </dsp:txXfrm>
    </dsp:sp>
    <dsp:sp modelId="{6EE4534A-E437-4440-BC56-55A8D8D93FCB}">
      <dsp:nvSpPr>
        <dsp:cNvPr id="0" name=""/>
        <dsp:cNvSpPr/>
      </dsp:nvSpPr>
      <dsp:spPr>
        <a:xfrm>
          <a:off x="0" y="1401128"/>
          <a:ext cx="5154894" cy="540540"/>
        </a:xfrm>
        <a:prstGeom prst="roundRect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3. Erwartungskonformität</a:t>
          </a:r>
        </a:p>
      </dsp:txBody>
      <dsp:txXfrm>
        <a:off x="26387" y="1427515"/>
        <a:ext cx="5102120" cy="487766"/>
      </dsp:txXfrm>
    </dsp:sp>
    <dsp:sp modelId="{BD736323-6867-4679-AAC4-0367D255B35A}">
      <dsp:nvSpPr>
        <dsp:cNvPr id="0" name=""/>
        <dsp:cNvSpPr/>
      </dsp:nvSpPr>
      <dsp:spPr>
        <a:xfrm>
          <a:off x="0" y="2002149"/>
          <a:ext cx="5154894" cy="540540"/>
        </a:xfrm>
        <a:prstGeom prst="roundRect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4. Erlernbarkeit</a:t>
          </a:r>
        </a:p>
      </dsp:txBody>
      <dsp:txXfrm>
        <a:off x="26387" y="2028536"/>
        <a:ext cx="5102120" cy="487766"/>
      </dsp:txXfrm>
    </dsp:sp>
    <dsp:sp modelId="{5B843E57-4796-4A7D-89C6-2CBEF6EA8AB8}">
      <dsp:nvSpPr>
        <dsp:cNvPr id="0" name=""/>
        <dsp:cNvSpPr/>
      </dsp:nvSpPr>
      <dsp:spPr>
        <a:xfrm>
          <a:off x="0" y="2603169"/>
          <a:ext cx="5154894" cy="540540"/>
        </a:xfrm>
        <a:prstGeom prst="roundRect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5. Steuerbarkeit</a:t>
          </a:r>
        </a:p>
      </dsp:txBody>
      <dsp:txXfrm>
        <a:off x="26387" y="2629556"/>
        <a:ext cx="5102120" cy="487766"/>
      </dsp:txXfrm>
    </dsp:sp>
    <dsp:sp modelId="{240FC2BF-C8E2-4EAF-920C-0FD98F74A948}">
      <dsp:nvSpPr>
        <dsp:cNvPr id="0" name=""/>
        <dsp:cNvSpPr/>
      </dsp:nvSpPr>
      <dsp:spPr>
        <a:xfrm>
          <a:off x="0" y="3204189"/>
          <a:ext cx="5154894" cy="540540"/>
        </a:xfrm>
        <a:prstGeom prst="roundRect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6. Robustheit gegen Benutzerfehler</a:t>
          </a:r>
        </a:p>
      </dsp:txBody>
      <dsp:txXfrm>
        <a:off x="26387" y="3230576"/>
        <a:ext cx="5102120" cy="487766"/>
      </dsp:txXfrm>
    </dsp:sp>
    <dsp:sp modelId="{25027D2C-7CA4-4D6A-8D28-CCCC98137DA1}">
      <dsp:nvSpPr>
        <dsp:cNvPr id="0" name=""/>
        <dsp:cNvSpPr/>
      </dsp:nvSpPr>
      <dsp:spPr>
        <a:xfrm>
          <a:off x="0" y="3805209"/>
          <a:ext cx="5154894" cy="540540"/>
        </a:xfrm>
        <a:prstGeom prst="roundRect">
          <a:avLst/>
        </a:prstGeom>
        <a:solidFill>
          <a:srgbClr val="20B97B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7. Benutzerbindung (User-Engagement)</a:t>
          </a:r>
        </a:p>
      </dsp:txBody>
      <dsp:txXfrm>
        <a:off x="26387" y="3831596"/>
        <a:ext cx="5102120" cy="487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04.02.2022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04.02.2022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5969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2287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2361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758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563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342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2614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395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3521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7423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625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022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063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5076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095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415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3491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7801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709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4023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025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F770C3AA-244C-A141-BC22-D074823F4293}"/>
              </a:ext>
            </a:extLst>
          </p:cNvPr>
          <p:cNvSpPr/>
          <p:nvPr userDrawn="1"/>
        </p:nvSpPr>
        <p:spPr>
          <a:xfrm>
            <a:off x="0" y="1025525"/>
            <a:ext cx="12192000" cy="5832475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br>
              <a:rPr lang="de-DE"/>
            </a:br>
            <a:r>
              <a:rPr lang="de-DE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/>
              <a:t>Vorname Name</a:t>
            </a:r>
            <a:br>
              <a:rPr lang="de-DE"/>
            </a:br>
            <a:r>
              <a:rPr lang="de-DE"/>
              <a:t>Struktureinheit  der TU Dresden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0F785FA-BB6E-6347-A8C6-9846216D4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" y="1024775"/>
            <a:ext cx="12187501" cy="5833225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</a:t>
            </a:r>
            <a:br>
              <a:rPr lang="de-DE"/>
            </a:br>
            <a:r>
              <a:rPr lang="de-DE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11" hidden="1">
            <a:extLst>
              <a:ext uri="{FF2B5EF4-FFF2-40B4-BE49-F238E27FC236}">
                <a16:creationId xmlns:a16="http://schemas.microsoft.com/office/drawing/2014/main" id="{CFC0D4A5-64CF-6D49-98B1-9FF6119E60E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52084" y="202721"/>
            <a:ext cx="2894492" cy="74963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2ECE872-F4EF-2A49-BA96-6065BC99D76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1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2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634399"/>
            <a:ext cx="10148892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Abschlussfloskel hinzufügen</a:t>
            </a:r>
          </a:p>
        </p:txBody>
      </p:sp>
      <p:sp>
        <p:nvSpPr>
          <p:cNvPr id="6" name="Textplatzhalter 25">
            <a:extLst>
              <a:ext uri="{FF2B5EF4-FFF2-40B4-BE49-F238E27FC236}">
                <a16:creationId xmlns:a16="http://schemas.microsoft.com/office/drawing/2014/main" id="{A625CB76-33FD-F742-81DB-F571E1D398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298166"/>
            <a:ext cx="10012865" cy="1198491"/>
          </a:xfrm>
          <a:ln>
            <a:noFill/>
          </a:ln>
        </p:spPr>
        <p:txBody>
          <a:bodyPr anchor="ctr" anchorCtr="0"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/>
              <a:t>Vorname Name, Kontaktdaten</a:t>
            </a:r>
            <a:br>
              <a:rPr lang="de-DE"/>
            </a:br>
            <a:r>
              <a:rPr lang="de-DE"/>
              <a:t>Vorname Name, Kontaktdaten</a:t>
            </a:r>
            <a:br>
              <a:rPr lang="de-DE"/>
            </a:br>
            <a:r>
              <a:rPr lang="de-DE"/>
              <a:t>Vorname Name, Kontaktdaten</a:t>
            </a:r>
            <a:br>
              <a:rPr lang="de-DE"/>
            </a:br>
            <a:r>
              <a:rPr lang="de-DE"/>
              <a:t>Vorname Name, Kontaktdaten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BFAE0AD-6B6F-7D46-B734-E35EC976BB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24" y="628101"/>
            <a:ext cx="5433480" cy="14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63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4224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-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24A56C48-CA8D-D349-89CC-35C3A65DC4D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025525"/>
            <a:ext cx="12192000" cy="583247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br>
              <a:rPr lang="de-DE"/>
            </a:br>
            <a:r>
              <a:rPr lang="de-DE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/>
              <a:t>Vorname Name</a:t>
            </a:r>
            <a:br>
              <a:rPr lang="de-DE"/>
            </a:br>
            <a:r>
              <a:rPr lang="de-DE"/>
              <a:t>Struktureinheit  der TU Dresden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</a:t>
            </a:r>
            <a:br>
              <a:rPr lang="de-DE"/>
            </a:br>
            <a:r>
              <a:rPr lang="de-DE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7FCEF-52F5-324B-A583-005ABCE0E6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025524"/>
            <a:ext cx="12192000" cy="172800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4F96E3-FAED-E24A-9E01-BBA4824F0E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68" y="202723"/>
            <a:ext cx="2907508" cy="7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3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447D286-D9F9-E84F-9173-2C8D2D2068E1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chemeClr val="bg1">
                  <a:lumMod val="95000"/>
                  <a:alpha val="40000"/>
                </a:schemeClr>
              </a:gs>
              <a:gs pos="100000">
                <a:schemeClr val="bg2">
                  <a:lumMod val="20000"/>
                  <a:lumOff val="80000"/>
                  <a:alpha val="4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4DBCC79-CA26-C240-B119-9127A62CD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30046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D770378-5F2D-DE46-8D66-09007E946AD3}"/>
              </a:ext>
            </a:extLst>
          </p:cNvPr>
          <p:cNvSpPr/>
          <p:nvPr userDrawn="1"/>
        </p:nvSpPr>
        <p:spPr>
          <a:xfrm>
            <a:off x="0" y="0"/>
            <a:ext cx="12192000" cy="6129338"/>
          </a:xfrm>
          <a:prstGeom prst="rect">
            <a:avLst/>
          </a:prstGeom>
          <a:gradFill>
            <a:gsLst>
              <a:gs pos="14000">
                <a:srgbClr val="565A5B"/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E30B28-5777-FC40-9C3F-81738D289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0448" cy="612933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Das ist eine Überschrift </a:t>
            </a:r>
            <a:br>
              <a:rPr lang="de-DE"/>
            </a:br>
            <a:r>
              <a:rPr lang="de-DE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Erste Textebene (16pt)</a:t>
            </a:r>
          </a:p>
          <a:p>
            <a:pPr lvl="1"/>
            <a:r>
              <a:rPr lang="de-DE"/>
              <a:t>Zweite Textebene für Aufzählungen</a:t>
            </a:r>
          </a:p>
          <a:p>
            <a:pPr lvl="3"/>
            <a:r>
              <a:rPr lang="de-DE"/>
              <a:t>Dritte Textebene für Aufzählungen(14pt)</a:t>
            </a:r>
          </a:p>
          <a:p>
            <a:pPr lvl="4"/>
            <a:r>
              <a:rPr lang="de-DE"/>
              <a:t>Vierte Textebene für Aufzählungen bei viel Text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4273550" y="6442908"/>
            <a:ext cx="4489450" cy="24622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>
                <a:solidFill>
                  <a:schemeClr val="bg2"/>
                </a:solidFill>
              </a:rPr>
              <a:t>MMST Abschlusspräsentation  - Gruppe 10</a:t>
            </a:r>
          </a:p>
          <a:p>
            <a:pPr algn="l"/>
            <a:r>
              <a:rPr lang="de-DE" sz="80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Dresden, den 04.02.2022</a:t>
            </a:r>
            <a:endParaRPr lang="de-DE" sz="80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299662" y="6399910"/>
            <a:ext cx="1385642" cy="18466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120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12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DC3CACD-C7C8-274E-BCD4-043370996A4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23" y="6267374"/>
            <a:ext cx="1721697" cy="4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4" r:id="rId2"/>
    <p:sldLayoutId id="2147483894" r:id="rId3"/>
    <p:sldLayoutId id="2147483906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1" r:id="rId10"/>
    <p:sldLayoutId id="2147483902" r:id="rId11"/>
    <p:sldLayoutId id="2147483903" r:id="rId12"/>
    <p:sldLayoutId id="2147483907" r:id="rId13"/>
    <p:sldLayoutId id="2147483908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269" rtl="0" eaLnBrk="1" latinLnBrk="0" hangingPunct="1">
        <a:spcBef>
          <a:spcPct val="0"/>
        </a:spcBef>
        <a:buNone/>
        <a:defRPr sz="2800" b="1" kern="1200" baseline="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2400" kern="1200" baseline="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8.sv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24.png"/><Relationship Id="rId9" Type="http://schemas.microsoft.com/office/2007/relationships/diagramDrawing" Target="../diagrams/drawing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2.sv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30.sv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29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sv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32.svg"/><Relationship Id="rId5" Type="http://schemas.openxmlformats.org/officeDocument/2006/relationships/diagramQuickStyle" Target="../diagrams/quickStyle7.xml"/><Relationship Id="rId15" Type="http://schemas.openxmlformats.org/officeDocument/2006/relationships/image" Target="../media/image38.svg"/><Relationship Id="rId10" Type="http://schemas.openxmlformats.org/officeDocument/2006/relationships/image" Target="../media/image31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34.svg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13" Type="http://schemas.openxmlformats.org/officeDocument/2006/relationships/image" Target="../media/image32.svg"/><Relationship Id="rId3" Type="http://schemas.openxmlformats.org/officeDocument/2006/relationships/image" Target="../media/image39.png"/><Relationship Id="rId7" Type="http://schemas.openxmlformats.org/officeDocument/2006/relationships/diagramQuickStyle" Target="../diagrams/quickStyle8.xm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8.xml"/><Relationship Id="rId11" Type="http://schemas.openxmlformats.org/officeDocument/2006/relationships/image" Target="../media/image42.svg"/><Relationship Id="rId5" Type="http://schemas.openxmlformats.org/officeDocument/2006/relationships/diagramData" Target="../diagrams/data8.xml"/><Relationship Id="rId10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microsoft.com/office/2007/relationships/diagramDrawing" Target="../diagrams/drawing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image" Target="../media/image31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diagramColors" Target="../diagrams/colors10.xml"/><Relationship Id="rId5" Type="http://schemas.openxmlformats.org/officeDocument/2006/relationships/image" Target="../media/image45.svg"/><Relationship Id="rId10" Type="http://schemas.openxmlformats.org/officeDocument/2006/relationships/diagramQuickStyle" Target="../diagrams/quickStyle10.xml"/><Relationship Id="rId4" Type="http://schemas.openxmlformats.org/officeDocument/2006/relationships/image" Target="../media/image44.png"/><Relationship Id="rId9" Type="http://schemas.openxmlformats.org/officeDocument/2006/relationships/diagramLayout" Target="../diagrams/layout10.xml"/><Relationship Id="rId1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13" Type="http://schemas.openxmlformats.org/officeDocument/2006/relationships/image" Target="../media/image31.png"/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12" Type="http://schemas.microsoft.com/office/2007/relationships/diagramDrawing" Target="../diagrams/drawing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diagramColors" Target="../diagrams/colors11.xml"/><Relationship Id="rId5" Type="http://schemas.openxmlformats.org/officeDocument/2006/relationships/image" Target="../media/image49.svg"/><Relationship Id="rId10" Type="http://schemas.openxmlformats.org/officeDocument/2006/relationships/diagramQuickStyle" Target="../diagrams/quickStyle11.xml"/><Relationship Id="rId4" Type="http://schemas.openxmlformats.org/officeDocument/2006/relationships/image" Target="../media/image48.png"/><Relationship Id="rId9" Type="http://schemas.openxmlformats.org/officeDocument/2006/relationships/diagramLayout" Target="../diagrams/layout11.xml"/><Relationship Id="rId14" Type="http://schemas.openxmlformats.org/officeDocument/2006/relationships/image" Target="../media/image3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5.jpe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31.png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54.jpeg"/><Relationship Id="rId4" Type="http://schemas.openxmlformats.org/officeDocument/2006/relationships/diagramLayout" Target="../diagrams/layout12.xml"/><Relationship Id="rId9" Type="http://schemas.openxmlformats.org/officeDocument/2006/relationships/image" Target="../media/image5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32.sv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3.xml"/><Relationship Id="rId11" Type="http://schemas.openxmlformats.org/officeDocument/2006/relationships/image" Target="../media/image59.jpeg"/><Relationship Id="rId5" Type="http://schemas.openxmlformats.org/officeDocument/2006/relationships/diagramQuickStyle" Target="../diagrams/quickStyle13.xml"/><Relationship Id="rId10" Type="http://schemas.openxmlformats.org/officeDocument/2006/relationships/image" Target="../media/image58.jpeg"/><Relationship Id="rId4" Type="http://schemas.openxmlformats.org/officeDocument/2006/relationships/diagramLayout" Target="../diagrams/layout13.xml"/><Relationship Id="rId9" Type="http://schemas.openxmlformats.org/officeDocument/2006/relationships/image" Target="../media/image5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61.sv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4.xml"/><Relationship Id="rId11" Type="http://schemas.openxmlformats.org/officeDocument/2006/relationships/image" Target="../media/image30.svg"/><Relationship Id="rId5" Type="http://schemas.openxmlformats.org/officeDocument/2006/relationships/diagramQuickStyle" Target="../diagrams/quickStyle14.xml"/><Relationship Id="rId15" Type="http://schemas.openxmlformats.org/officeDocument/2006/relationships/image" Target="../media/image63.svg"/><Relationship Id="rId10" Type="http://schemas.openxmlformats.org/officeDocument/2006/relationships/image" Target="../media/image29.png"/><Relationship Id="rId4" Type="http://schemas.openxmlformats.org/officeDocument/2006/relationships/diagramLayout" Target="../diagrams/layout14.xml"/><Relationship Id="rId9" Type="http://schemas.openxmlformats.org/officeDocument/2006/relationships/image" Target="../media/image26.svg"/><Relationship Id="rId1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jpeg"/><Relationship Id="rId4" Type="http://schemas.openxmlformats.org/officeDocument/2006/relationships/image" Target="../media/image6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66.sv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5.xml"/><Relationship Id="rId11" Type="http://schemas.openxmlformats.org/officeDocument/2006/relationships/image" Target="../media/image30.svg"/><Relationship Id="rId5" Type="http://schemas.openxmlformats.org/officeDocument/2006/relationships/diagramQuickStyle" Target="../diagrams/quickStyle15.xml"/><Relationship Id="rId15" Type="http://schemas.openxmlformats.org/officeDocument/2006/relationships/image" Target="../media/image68.svg"/><Relationship Id="rId10" Type="http://schemas.openxmlformats.org/officeDocument/2006/relationships/image" Target="../media/image29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26.svg"/><Relationship Id="rId1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10" Type="http://schemas.openxmlformats.org/officeDocument/2006/relationships/image" Target="../media/image70.svg"/><Relationship Id="rId4" Type="http://schemas.openxmlformats.org/officeDocument/2006/relationships/diagramLayout" Target="../diagrams/layout16.xml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13" Type="http://schemas.openxmlformats.org/officeDocument/2006/relationships/image" Target="../media/image75.jpe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12" Type="http://schemas.openxmlformats.org/officeDocument/2006/relationships/image" Target="../media/image74.jpeg"/><Relationship Id="rId17" Type="http://schemas.openxmlformats.org/officeDocument/2006/relationships/image" Target="../media/image70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7.xml"/><Relationship Id="rId11" Type="http://schemas.openxmlformats.org/officeDocument/2006/relationships/image" Target="../media/image57.jpeg"/><Relationship Id="rId5" Type="http://schemas.openxmlformats.org/officeDocument/2006/relationships/diagramQuickStyle" Target="../diagrams/quickStyle17.xml"/><Relationship Id="rId15" Type="http://schemas.openxmlformats.org/officeDocument/2006/relationships/image" Target="../media/image77.jpeg"/><Relationship Id="rId10" Type="http://schemas.openxmlformats.org/officeDocument/2006/relationships/image" Target="../media/image73.jpeg"/><Relationship Id="rId4" Type="http://schemas.openxmlformats.org/officeDocument/2006/relationships/diagramLayout" Target="../diagrams/layout17.xml"/><Relationship Id="rId9" Type="http://schemas.openxmlformats.org/officeDocument/2006/relationships/image" Target="../media/image53.jpeg"/><Relationship Id="rId14" Type="http://schemas.openxmlformats.org/officeDocument/2006/relationships/image" Target="../media/image7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13" Type="http://schemas.openxmlformats.org/officeDocument/2006/relationships/image" Target="../media/image75.jpe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openxmlformats.org/officeDocument/2006/relationships/image" Target="../media/image74.jpeg"/><Relationship Id="rId17" Type="http://schemas.openxmlformats.org/officeDocument/2006/relationships/image" Target="../media/image70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8.xml"/><Relationship Id="rId11" Type="http://schemas.openxmlformats.org/officeDocument/2006/relationships/image" Target="../media/image57.jpeg"/><Relationship Id="rId5" Type="http://schemas.openxmlformats.org/officeDocument/2006/relationships/diagramQuickStyle" Target="../diagrams/quickStyle18.xml"/><Relationship Id="rId15" Type="http://schemas.openxmlformats.org/officeDocument/2006/relationships/image" Target="../media/image77.jpeg"/><Relationship Id="rId10" Type="http://schemas.openxmlformats.org/officeDocument/2006/relationships/image" Target="../media/image73.jpeg"/><Relationship Id="rId4" Type="http://schemas.openxmlformats.org/officeDocument/2006/relationships/diagramLayout" Target="../diagrams/layout18.xml"/><Relationship Id="rId9" Type="http://schemas.openxmlformats.org/officeDocument/2006/relationships/image" Target="../media/image53.jpeg"/><Relationship Id="rId14" Type="http://schemas.openxmlformats.org/officeDocument/2006/relationships/image" Target="../media/image7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0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13" Type="http://schemas.openxmlformats.org/officeDocument/2006/relationships/image" Target="../media/image75.jpe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12" Type="http://schemas.openxmlformats.org/officeDocument/2006/relationships/image" Target="../media/image74.jpeg"/><Relationship Id="rId17" Type="http://schemas.openxmlformats.org/officeDocument/2006/relationships/image" Target="../media/image70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9.xml"/><Relationship Id="rId11" Type="http://schemas.openxmlformats.org/officeDocument/2006/relationships/image" Target="../media/image57.jpeg"/><Relationship Id="rId5" Type="http://schemas.openxmlformats.org/officeDocument/2006/relationships/diagramQuickStyle" Target="../diagrams/quickStyle19.xml"/><Relationship Id="rId15" Type="http://schemas.openxmlformats.org/officeDocument/2006/relationships/image" Target="../media/image77.jpeg"/><Relationship Id="rId10" Type="http://schemas.openxmlformats.org/officeDocument/2006/relationships/image" Target="../media/image73.jpeg"/><Relationship Id="rId4" Type="http://schemas.openxmlformats.org/officeDocument/2006/relationships/diagramLayout" Target="../diagrams/layout19.xml"/><Relationship Id="rId9" Type="http://schemas.openxmlformats.org/officeDocument/2006/relationships/image" Target="../media/image53.jpeg"/><Relationship Id="rId14" Type="http://schemas.openxmlformats.org/officeDocument/2006/relationships/image" Target="../media/image76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67.png"/><Relationship Id="rId18" Type="http://schemas.openxmlformats.org/officeDocument/2006/relationships/image" Target="../media/image83.svg"/><Relationship Id="rId3" Type="http://schemas.openxmlformats.org/officeDocument/2006/relationships/diagramLayout" Target="../diagrams/layout20.xml"/><Relationship Id="rId7" Type="http://schemas.openxmlformats.org/officeDocument/2006/relationships/image" Target="../media/image25.png"/><Relationship Id="rId12" Type="http://schemas.openxmlformats.org/officeDocument/2006/relationships/image" Target="../media/image66.svg"/><Relationship Id="rId17" Type="http://schemas.openxmlformats.org/officeDocument/2006/relationships/image" Target="../media/image82.png"/><Relationship Id="rId2" Type="http://schemas.openxmlformats.org/officeDocument/2006/relationships/diagramData" Target="../diagrams/data20.xml"/><Relationship Id="rId16" Type="http://schemas.openxmlformats.org/officeDocument/2006/relationships/image" Target="../media/image81.svg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0.xml"/><Relationship Id="rId11" Type="http://schemas.openxmlformats.org/officeDocument/2006/relationships/image" Target="../media/image65.png"/><Relationship Id="rId5" Type="http://schemas.openxmlformats.org/officeDocument/2006/relationships/diagramColors" Target="../diagrams/colors20.xml"/><Relationship Id="rId15" Type="http://schemas.openxmlformats.org/officeDocument/2006/relationships/image" Target="../media/image80.png"/><Relationship Id="rId10" Type="http://schemas.openxmlformats.org/officeDocument/2006/relationships/image" Target="../media/image30.svg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29.png"/><Relationship Id="rId14" Type="http://schemas.openxmlformats.org/officeDocument/2006/relationships/image" Target="../media/image6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67.png"/><Relationship Id="rId18" Type="http://schemas.openxmlformats.org/officeDocument/2006/relationships/image" Target="../media/image85.svg"/><Relationship Id="rId3" Type="http://schemas.openxmlformats.org/officeDocument/2006/relationships/diagramLayout" Target="../diagrams/layout21.xml"/><Relationship Id="rId7" Type="http://schemas.openxmlformats.org/officeDocument/2006/relationships/image" Target="../media/image25.png"/><Relationship Id="rId12" Type="http://schemas.openxmlformats.org/officeDocument/2006/relationships/image" Target="../media/image66.svg"/><Relationship Id="rId17" Type="http://schemas.openxmlformats.org/officeDocument/2006/relationships/image" Target="../media/image84.png"/><Relationship Id="rId2" Type="http://schemas.openxmlformats.org/officeDocument/2006/relationships/diagramData" Target="../diagrams/data21.xml"/><Relationship Id="rId16" Type="http://schemas.openxmlformats.org/officeDocument/2006/relationships/image" Target="../media/image81.svg"/><Relationship Id="rId20" Type="http://schemas.openxmlformats.org/officeDocument/2006/relationships/image" Target="../media/image87.svg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1.xml"/><Relationship Id="rId11" Type="http://schemas.openxmlformats.org/officeDocument/2006/relationships/image" Target="../media/image65.png"/><Relationship Id="rId5" Type="http://schemas.openxmlformats.org/officeDocument/2006/relationships/diagramColors" Target="../diagrams/colors21.xml"/><Relationship Id="rId15" Type="http://schemas.openxmlformats.org/officeDocument/2006/relationships/image" Target="../media/image80.png"/><Relationship Id="rId10" Type="http://schemas.openxmlformats.org/officeDocument/2006/relationships/image" Target="../media/image30.svg"/><Relationship Id="rId19" Type="http://schemas.openxmlformats.org/officeDocument/2006/relationships/image" Target="../media/image86.png"/><Relationship Id="rId4" Type="http://schemas.openxmlformats.org/officeDocument/2006/relationships/diagramQuickStyle" Target="../diagrams/quickStyle21.xml"/><Relationship Id="rId9" Type="http://schemas.openxmlformats.org/officeDocument/2006/relationships/image" Target="../media/image29.png"/><Relationship Id="rId14" Type="http://schemas.openxmlformats.org/officeDocument/2006/relationships/image" Target="../media/image6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20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4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svg"/><Relationship Id="rId14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2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28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874715" y="4494775"/>
            <a:ext cx="6632446" cy="1334525"/>
          </a:xfrm>
        </p:spPr>
        <p:txBody>
          <a:bodyPr/>
          <a:lstStyle/>
          <a:p>
            <a:r>
              <a:rPr lang="de-DE"/>
              <a:t>Gruppe 10 – </a:t>
            </a:r>
            <a:r>
              <a:rPr lang="de-DE" err="1"/>
              <a:t>Phenomena</a:t>
            </a:r>
            <a:r>
              <a:rPr lang="de-DE"/>
              <a:t> </a:t>
            </a:r>
            <a:r>
              <a:rPr lang="de-DE" err="1"/>
              <a:t>Visualization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874713" y="2420841"/>
            <a:ext cx="7278333" cy="828676"/>
          </a:xfrm>
        </p:spPr>
        <p:txBody>
          <a:bodyPr/>
          <a:lstStyle/>
          <a:p>
            <a:r>
              <a:rPr lang="de-DE"/>
              <a:t>Professur für Prozessleittechnik und Arbeitsgruppe Systemverfahrenstechnik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74713" y="3392203"/>
            <a:ext cx="6632447" cy="972108"/>
          </a:xfrm>
        </p:spPr>
        <p:txBody>
          <a:bodyPr/>
          <a:lstStyle/>
          <a:p>
            <a:r>
              <a:rPr lang="de-DE"/>
              <a:t>MMST Abschlusspräsentation</a:t>
            </a:r>
            <a:endParaRPr lang="de-DE" b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D5BD3BD6-EFF4-4D0A-A29E-3FA48581ECA8}"/>
              </a:ext>
            </a:extLst>
          </p:cNvPr>
          <p:cNvGrpSpPr/>
          <p:nvPr/>
        </p:nvGrpSpPr>
        <p:grpSpPr>
          <a:xfrm>
            <a:off x="7335891" y="3249517"/>
            <a:ext cx="2880000" cy="2880000"/>
            <a:chOff x="7970373" y="2378485"/>
            <a:chExt cx="2880000" cy="2880000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38B37977-EFB6-49FC-B004-29522D2A2C22}"/>
                </a:ext>
              </a:extLst>
            </p:cNvPr>
            <p:cNvSpPr/>
            <p:nvPr/>
          </p:nvSpPr>
          <p:spPr>
            <a:xfrm>
              <a:off x="7970373" y="2378485"/>
              <a:ext cx="2880000" cy="2880000"/>
            </a:xfrm>
            <a:prstGeom prst="ellipse">
              <a:avLst/>
            </a:prstGeom>
            <a:solidFill>
              <a:schemeClr val="bg2"/>
            </a:solidFill>
            <a:ln w="762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F19C634E-BB24-4D08-A892-1D2F30751222}"/>
                </a:ext>
              </a:extLst>
            </p:cNvPr>
            <p:cNvSpPr/>
            <p:nvPr/>
          </p:nvSpPr>
          <p:spPr>
            <a:xfrm>
              <a:off x="8439150" y="3150416"/>
              <a:ext cx="1962150" cy="1344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Grafik 13" descr="Monitor mit einfarbiger Füllung">
              <a:extLst>
                <a:ext uri="{FF2B5EF4-FFF2-40B4-BE49-F238E27FC236}">
                  <a16:creationId xmlns:a16="http://schemas.microsoft.com/office/drawing/2014/main" id="{26BAAF70-3BCD-4ADA-99E5-2D79574F8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37368" y="2682924"/>
              <a:ext cx="2575561" cy="2575561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38569270-97AD-45EB-BF1D-BFFF12CCD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4041" y="3376249"/>
              <a:ext cx="972108" cy="972108"/>
            </a:xfrm>
            <a:prstGeom prst="rect">
              <a:avLst/>
            </a:prstGeom>
          </p:spPr>
        </p:pic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C3ECEA8E-F4E7-4367-A9E9-E4290FCE8AA1}"/>
                </a:ext>
              </a:extLst>
            </p:cNvPr>
            <p:cNvGrpSpPr/>
            <p:nvPr/>
          </p:nvGrpSpPr>
          <p:grpSpPr>
            <a:xfrm>
              <a:off x="8735102" y="2460368"/>
              <a:ext cx="1380094" cy="1380093"/>
              <a:chOff x="8174812" y="1116003"/>
              <a:chExt cx="1337259" cy="1337259"/>
            </a:xfrm>
          </p:grpSpPr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B647DBB5-F283-447C-A3E6-329B355B8279}"/>
                  </a:ext>
                </a:extLst>
              </p:cNvPr>
              <p:cNvSpPr/>
              <p:nvPr/>
            </p:nvSpPr>
            <p:spPr>
              <a:xfrm>
                <a:off x="8354554" y="1514475"/>
                <a:ext cx="956134" cy="5549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2" name="Grafik 11" descr="Auge mit einfarbiger Füllung">
                <a:extLst>
                  <a:ext uri="{FF2B5EF4-FFF2-40B4-BE49-F238E27FC236}">
                    <a16:creationId xmlns:a16="http://schemas.microsoft.com/office/drawing/2014/main" id="{FF84778E-2312-4A2D-A8B8-5F2A3D0F1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174812" y="1116003"/>
                <a:ext cx="1337259" cy="1337259"/>
              </a:xfrm>
              <a:prstGeom prst="rect">
                <a:avLst/>
              </a:prstGeom>
            </p:spPr>
          </p:pic>
        </p:grpSp>
        <p:pic>
          <p:nvPicPr>
            <p:cNvPr id="17" name="Grafik 16" descr="Statistiken mit einfarbiger Füllung">
              <a:extLst>
                <a:ext uri="{FF2B5EF4-FFF2-40B4-BE49-F238E27FC236}">
                  <a16:creationId xmlns:a16="http://schemas.microsoft.com/office/drawing/2014/main" id="{93F8FAC1-0375-46B7-B2F9-E9A3145CA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70472" y="3795193"/>
              <a:ext cx="599580" cy="599580"/>
            </a:xfrm>
            <a:prstGeom prst="rect">
              <a:avLst/>
            </a:prstGeom>
          </p:spPr>
        </p:pic>
        <p:pic>
          <p:nvPicPr>
            <p:cNvPr id="19" name="Grafik 18" descr="Zahnräder mit einfarbiger Füllung">
              <a:extLst>
                <a:ext uri="{FF2B5EF4-FFF2-40B4-BE49-F238E27FC236}">
                  <a16:creationId xmlns:a16="http://schemas.microsoft.com/office/drawing/2014/main" id="{2B7C133B-EAF6-410A-91D6-769A9B011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721145" y="3283274"/>
              <a:ext cx="545112" cy="545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951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0BB5914-E21A-46C9-90B8-90334C7B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Open Sans"/>
                <a:ea typeface="Open Sans"/>
                <a:cs typeface="Open Sans"/>
              </a:rPr>
              <a:t>2 Analyse</a:t>
            </a:r>
            <a:endParaRPr lang="en-US">
              <a:ea typeface="Open Sans"/>
              <a:cs typeface="Open Sans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11EF827-6DBA-4659-8055-3B43B9D9BA52}"/>
              </a:ext>
            </a:extLst>
          </p:cNvPr>
          <p:cNvGrpSpPr/>
          <p:nvPr/>
        </p:nvGrpSpPr>
        <p:grpSpPr>
          <a:xfrm>
            <a:off x="11401081" y="68662"/>
            <a:ext cx="720000" cy="720000"/>
            <a:chOff x="103557" y="1587902"/>
            <a:chExt cx="2700000" cy="2700000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C29F342D-7ED2-46A3-95BE-DB4D3DC36DA3}"/>
                </a:ext>
              </a:extLst>
            </p:cNvPr>
            <p:cNvSpPr/>
            <p:nvPr/>
          </p:nvSpPr>
          <p:spPr>
            <a:xfrm>
              <a:off x="103557" y="1587902"/>
              <a:ext cx="2700000" cy="2700000"/>
            </a:xfrm>
            <a:prstGeom prst="ellipse">
              <a:avLst/>
            </a:prstGeom>
            <a:solidFill>
              <a:srgbClr val="2FC2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Recherche mit einfarbiger Füllung">
              <a:extLst>
                <a:ext uri="{FF2B5EF4-FFF2-40B4-BE49-F238E27FC236}">
                  <a16:creationId xmlns:a16="http://schemas.microsoft.com/office/drawing/2014/main" id="{757F7F4A-5AA2-49FC-A9DB-BF6F6F0F0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757" y="2094174"/>
              <a:ext cx="1695600" cy="1695600"/>
            </a:xfrm>
            <a:prstGeom prst="rect">
              <a:avLst/>
            </a:prstGeom>
          </p:spPr>
        </p:pic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3D1621B-A995-4D94-A62F-9FFA695C76BA}"/>
              </a:ext>
            </a:extLst>
          </p:cNvPr>
          <p:cNvSpPr/>
          <p:nvPr/>
        </p:nvSpPr>
        <p:spPr>
          <a:xfrm>
            <a:off x="394447" y="1459168"/>
            <a:ext cx="4374777" cy="3973444"/>
          </a:xfrm>
          <a:prstGeom prst="roundRect">
            <a:avLst>
              <a:gd name="adj" fmla="val 7191"/>
            </a:avLst>
          </a:prstGeom>
          <a:solidFill>
            <a:srgbClr val="B5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7CAB52A-CE0E-4A93-B548-6E8337E646AC}"/>
              </a:ext>
            </a:extLst>
          </p:cNvPr>
          <p:cNvSpPr txBox="1"/>
          <p:nvPr/>
        </p:nvSpPr>
        <p:spPr>
          <a:xfrm>
            <a:off x="6502399" y="1259113"/>
            <a:ext cx="49656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200"/>
              </a:spcBef>
            </a:pPr>
            <a:endParaRPr lang="de-DE" sz="2000" b="1">
              <a:ea typeface="+mn-lt"/>
              <a:cs typeface="+mn-lt"/>
            </a:endParaRPr>
          </a:p>
        </p:txBody>
      </p:sp>
      <p:pic>
        <p:nvPicPr>
          <p:cNvPr id="9" name="Grafik 4">
            <a:extLst>
              <a:ext uri="{FF2B5EF4-FFF2-40B4-BE49-F238E27FC236}">
                <a16:creationId xmlns:a16="http://schemas.microsoft.com/office/drawing/2014/main" id="{3B755C1D-CCB2-4626-AC11-649BD827B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605" y="687696"/>
            <a:ext cx="3923512" cy="4352558"/>
          </a:xfrm>
          <a:prstGeom prst="rect">
            <a:avLst/>
          </a:prstGeom>
          <a:ln>
            <a:noFill/>
          </a:ln>
        </p:spPr>
      </p:pic>
      <p:graphicFrame>
        <p:nvGraphicFramePr>
          <p:cNvPr id="11" name="Inhaltsplatzhalter 7">
            <a:extLst>
              <a:ext uri="{FF2B5EF4-FFF2-40B4-BE49-F238E27FC236}">
                <a16:creationId xmlns:a16="http://schemas.microsoft.com/office/drawing/2014/main" id="{933788B5-9A35-49D5-BFD7-9B88366762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4279561"/>
              </p:ext>
            </p:extLst>
          </p:nvPr>
        </p:nvGraphicFramePr>
        <p:xfrm>
          <a:off x="981117" y="2501694"/>
          <a:ext cx="3201434" cy="2548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14" name="Textfeld 413">
            <a:extLst>
              <a:ext uri="{FF2B5EF4-FFF2-40B4-BE49-F238E27FC236}">
                <a16:creationId xmlns:a16="http://schemas.microsoft.com/office/drawing/2014/main" id="{A18BDBEE-80AC-42DD-88F4-7B9A6BDAFA89}"/>
              </a:ext>
            </a:extLst>
          </p:cNvPr>
          <p:cNvSpPr txBox="1"/>
          <p:nvPr/>
        </p:nvSpPr>
        <p:spPr>
          <a:xfrm>
            <a:off x="5519069" y="5049899"/>
            <a:ext cx="398916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/>
              <a:t>Konventionelle Darstellung eines Ofens</a:t>
            </a:r>
            <a:endParaRPr lang="de-DE">
              <a:ea typeface="Open Sans"/>
              <a:cs typeface="Open Sans"/>
            </a:endParaRPr>
          </a:p>
          <a:p>
            <a:endParaRPr lang="de-DE" sz="1600">
              <a:ea typeface="Open Sans"/>
              <a:cs typeface="Open San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FFF2053-4BEB-4CCB-A930-B4231B29A914}"/>
              </a:ext>
            </a:extLst>
          </p:cNvPr>
          <p:cNvSpPr txBox="1"/>
          <p:nvPr/>
        </p:nvSpPr>
        <p:spPr>
          <a:xfrm>
            <a:off x="1281731" y="1662533"/>
            <a:ext cx="260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/>
              <a:t>Anforderungen</a:t>
            </a:r>
          </a:p>
        </p:txBody>
      </p:sp>
    </p:spTree>
    <p:extLst>
      <p:ext uri="{BB962C8B-B14F-4D97-AF65-F5344CB8AC3E}">
        <p14:creationId xmlns:p14="http://schemas.microsoft.com/office/powerpoint/2010/main" val="246372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m 20">
            <a:extLst>
              <a:ext uri="{FF2B5EF4-FFF2-40B4-BE49-F238E27FC236}">
                <a16:creationId xmlns:a16="http://schemas.microsoft.com/office/drawing/2014/main" id="{5CA301A0-0F9D-476B-856E-C5931A020A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5924111"/>
              </p:ext>
            </p:extLst>
          </p:nvPr>
        </p:nvGraphicFramePr>
        <p:xfrm>
          <a:off x="2209046" y="387190"/>
          <a:ext cx="7179397" cy="5336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Textfeld 23">
            <a:extLst>
              <a:ext uri="{FF2B5EF4-FFF2-40B4-BE49-F238E27FC236}">
                <a16:creationId xmlns:a16="http://schemas.microsoft.com/office/drawing/2014/main" id="{ABC6C89D-55C4-413F-8008-392150D1E49F}"/>
              </a:ext>
            </a:extLst>
          </p:cNvPr>
          <p:cNvSpPr txBox="1"/>
          <p:nvPr/>
        </p:nvSpPr>
        <p:spPr>
          <a:xfrm>
            <a:off x="3104077" y="2381018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/>
              <a:t>3.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6C6A7B1-D80D-49CE-B47F-15CE57348DA4}"/>
              </a:ext>
            </a:extLst>
          </p:cNvPr>
          <p:cNvSpPr txBox="1"/>
          <p:nvPr/>
        </p:nvSpPr>
        <p:spPr>
          <a:xfrm>
            <a:off x="3104077" y="3216346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tx1">
                    <a:alpha val="24000"/>
                  </a:schemeClr>
                </a:solidFill>
              </a:rPr>
              <a:t>4.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97CEB08-9EEC-4FE2-ADE7-037130F70631}"/>
              </a:ext>
            </a:extLst>
          </p:cNvPr>
          <p:cNvSpPr txBox="1"/>
          <p:nvPr/>
        </p:nvSpPr>
        <p:spPr>
          <a:xfrm>
            <a:off x="2915077" y="4103162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tx1">
                    <a:alpha val="24000"/>
                  </a:schemeClr>
                </a:solidFill>
              </a:rPr>
              <a:t>5.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766470A-7CE5-4C7B-9535-5F8363F68531}"/>
              </a:ext>
            </a:extLst>
          </p:cNvPr>
          <p:cNvSpPr txBox="1"/>
          <p:nvPr/>
        </p:nvSpPr>
        <p:spPr>
          <a:xfrm>
            <a:off x="2440494" y="4959979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tx1">
                    <a:alpha val="24000"/>
                  </a:schemeClr>
                </a:solidFill>
              </a:rPr>
              <a:t>6.</a:t>
            </a:r>
          </a:p>
        </p:txBody>
      </p:sp>
      <p:pic>
        <p:nvPicPr>
          <p:cNvPr id="3" name="Grafik 2" descr="Abzeichen Tick1 mit einfarbiger Füllung">
            <a:extLst>
              <a:ext uri="{FF2B5EF4-FFF2-40B4-BE49-F238E27FC236}">
                <a16:creationId xmlns:a16="http://schemas.microsoft.com/office/drawing/2014/main" id="{8D370CE5-AA62-4193-9EC0-7601104A22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87730" y="598881"/>
            <a:ext cx="702000" cy="702000"/>
          </a:xfrm>
          <a:prstGeom prst="rect">
            <a:avLst/>
          </a:prstGeom>
        </p:spPr>
      </p:pic>
      <p:pic>
        <p:nvPicPr>
          <p:cNvPr id="9" name="Grafik 8" descr="Abzeichen Tick1 mit einfarbiger Füllung">
            <a:extLst>
              <a:ext uri="{FF2B5EF4-FFF2-40B4-BE49-F238E27FC236}">
                <a16:creationId xmlns:a16="http://schemas.microsoft.com/office/drawing/2014/main" id="{24C9DAD5-32E7-463D-9235-5FEDDB9391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53077" y="1446462"/>
            <a:ext cx="702000" cy="70200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C4E38D5-468A-4945-924D-FFEB8ECE19B5}"/>
              </a:ext>
            </a:extLst>
          </p:cNvPr>
          <p:cNvGrpSpPr/>
          <p:nvPr/>
        </p:nvGrpSpPr>
        <p:grpSpPr>
          <a:xfrm>
            <a:off x="103557" y="1587902"/>
            <a:ext cx="2700000" cy="2700000"/>
            <a:chOff x="103557" y="1587902"/>
            <a:chExt cx="2700000" cy="2700000"/>
          </a:xfrm>
          <a:solidFill>
            <a:srgbClr val="20B97B"/>
          </a:solidFill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9EE03DE-00A3-4D39-9FEB-ACCAB1027E1B}"/>
                </a:ext>
              </a:extLst>
            </p:cNvPr>
            <p:cNvSpPr/>
            <p:nvPr/>
          </p:nvSpPr>
          <p:spPr>
            <a:xfrm>
              <a:off x="103557" y="1587902"/>
              <a:ext cx="2700000" cy="2700000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" name="Grafik 3" descr="UI UX mit einfarbiger Füllung">
              <a:extLst>
                <a:ext uri="{FF2B5EF4-FFF2-40B4-BE49-F238E27FC236}">
                  <a16:creationId xmlns:a16="http://schemas.microsoft.com/office/drawing/2014/main" id="{15B5A8CB-9D85-4F6E-8DE5-9D37BAFA9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05757" y="2090102"/>
              <a:ext cx="1695600" cy="169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03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Inhaltsplatzhalter 26">
            <a:extLst>
              <a:ext uri="{FF2B5EF4-FFF2-40B4-BE49-F238E27FC236}">
                <a16:creationId xmlns:a16="http://schemas.microsoft.com/office/drawing/2014/main" id="{9F10207B-8448-4D50-A8C2-A118C50F127B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38451489"/>
              </p:ext>
            </p:extLst>
          </p:nvPr>
        </p:nvGraphicFramePr>
        <p:xfrm>
          <a:off x="256592" y="1791730"/>
          <a:ext cx="11618251" cy="3867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" name="Grafik 30" descr="Recherche Silhouette">
            <a:extLst>
              <a:ext uri="{FF2B5EF4-FFF2-40B4-BE49-F238E27FC236}">
                <a16:creationId xmlns:a16="http://schemas.microsoft.com/office/drawing/2014/main" id="{2257A044-60C4-4661-B253-51480472DF1D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8060" y="3069000"/>
            <a:ext cx="720000" cy="720000"/>
          </a:xfrm>
          <a:prstGeom prst="rect">
            <a:avLst/>
          </a:prstGeom>
        </p:spPr>
      </p:pic>
      <p:pic>
        <p:nvPicPr>
          <p:cNvPr id="32" name="Grafik 31" descr="UI UX mit einfarbiger Füllung">
            <a:extLst>
              <a:ext uri="{FF2B5EF4-FFF2-40B4-BE49-F238E27FC236}">
                <a16:creationId xmlns:a16="http://schemas.microsoft.com/office/drawing/2014/main" id="{42019A6E-B0F4-47A2-A0B1-F0B6C3D403D6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01392" y="3069000"/>
            <a:ext cx="720000" cy="720000"/>
          </a:xfrm>
          <a:prstGeom prst="rect">
            <a:avLst/>
          </a:prstGeom>
        </p:spPr>
      </p:pic>
      <p:sp>
        <p:nvSpPr>
          <p:cNvPr id="15" name="Titel 6">
            <a:extLst>
              <a:ext uri="{FF2B5EF4-FFF2-40B4-BE49-F238E27FC236}">
                <a16:creationId xmlns:a16="http://schemas.microsoft.com/office/drawing/2014/main" id="{58E28C45-F20C-47B4-B0EE-47FB97995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3. </a:t>
            </a:r>
            <a:r>
              <a:rPr lang="en-US" sz="28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Design</a:t>
            </a:r>
            <a:br>
              <a:rPr lang="en-US" sz="28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</a:br>
            <a:r>
              <a:rPr lang="de-DE" sz="2400"/>
              <a:t>3.1 Vorgehen</a:t>
            </a:r>
            <a:endParaRPr lang="de-DE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892C72D8-C3E4-4FA2-B45F-342B62B85789}"/>
              </a:ext>
            </a:extLst>
          </p:cNvPr>
          <p:cNvGrpSpPr/>
          <p:nvPr/>
        </p:nvGrpSpPr>
        <p:grpSpPr>
          <a:xfrm>
            <a:off x="11390839" y="82851"/>
            <a:ext cx="720000" cy="720000"/>
            <a:chOff x="103557" y="1587902"/>
            <a:chExt cx="2700000" cy="2700000"/>
          </a:xfrm>
          <a:solidFill>
            <a:srgbClr val="20B97B"/>
          </a:solidFill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D64D9579-214B-4BE0-98C8-2476DE0187B8}"/>
                </a:ext>
              </a:extLst>
            </p:cNvPr>
            <p:cNvSpPr/>
            <p:nvPr/>
          </p:nvSpPr>
          <p:spPr>
            <a:xfrm>
              <a:off x="103557" y="1587902"/>
              <a:ext cx="2700000" cy="2700000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Grafik 17" descr="UI UX mit einfarbiger Füllung">
              <a:extLst>
                <a:ext uri="{FF2B5EF4-FFF2-40B4-BE49-F238E27FC236}">
                  <a16:creationId xmlns:a16="http://schemas.microsoft.com/office/drawing/2014/main" id="{C59C866F-1FFC-4346-B367-526785599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5757" y="2090102"/>
              <a:ext cx="1695600" cy="1695600"/>
            </a:xfrm>
            <a:prstGeom prst="rect">
              <a:avLst/>
            </a:prstGeom>
          </p:spPr>
        </p:pic>
      </p:grpSp>
      <p:pic>
        <p:nvPicPr>
          <p:cNvPr id="19" name="Grafik 18" descr="UI UX mit einfarbiger Füllung">
            <a:extLst>
              <a:ext uri="{FF2B5EF4-FFF2-40B4-BE49-F238E27FC236}">
                <a16:creationId xmlns:a16="http://schemas.microsoft.com/office/drawing/2014/main" id="{7145A16D-2F0A-4B36-956E-663BEFB606C9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9949" y="3069000"/>
            <a:ext cx="720000" cy="720000"/>
          </a:xfrm>
          <a:prstGeom prst="rect">
            <a:avLst/>
          </a:prstGeom>
        </p:spPr>
      </p:pic>
      <p:pic>
        <p:nvPicPr>
          <p:cNvPr id="3" name="Grafik 2" descr="Doppeltippen-Geste mit einfarbiger Füllung">
            <a:extLst>
              <a:ext uri="{FF2B5EF4-FFF2-40B4-BE49-F238E27FC236}">
                <a16:creationId xmlns:a16="http://schemas.microsoft.com/office/drawing/2014/main" id="{2DA36D3A-A9A1-4CEA-8C25-4CA08A5EFC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05356" y="3069000"/>
            <a:ext cx="720000" cy="720000"/>
          </a:xfrm>
          <a:prstGeom prst="rect">
            <a:avLst/>
          </a:prstGeom>
        </p:spPr>
      </p:pic>
      <p:pic>
        <p:nvPicPr>
          <p:cNvPr id="5" name="Grafik 4" descr="Präsentation mit Checkliste mit einfarbiger Füllung">
            <a:extLst>
              <a:ext uri="{FF2B5EF4-FFF2-40B4-BE49-F238E27FC236}">
                <a16:creationId xmlns:a16="http://schemas.microsoft.com/office/drawing/2014/main" id="{7E08B0A8-47EB-419F-BDEE-B51CDDB2C8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15985" y="30690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47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0BB5914-E21A-46C9-90B8-90334C7B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3. </a:t>
            </a:r>
            <a:r>
              <a:rPr lang="en-US" sz="28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Design</a:t>
            </a:r>
            <a:br>
              <a:rPr lang="en-US" sz="28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</a:br>
            <a:r>
              <a:rPr lang="de-DE" sz="2400"/>
              <a:t>3.2 HMI vs. SCADA</a:t>
            </a:r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BFCFF94-FAE1-4739-8AE5-4B5A4CCD415A}"/>
              </a:ext>
            </a:extLst>
          </p:cNvPr>
          <p:cNvSpPr txBox="1"/>
          <p:nvPr/>
        </p:nvSpPr>
        <p:spPr>
          <a:xfrm>
            <a:off x="8428382" y="5653320"/>
            <a:ext cx="37993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/>
              <a:t>Quelle: </a:t>
            </a:r>
            <a:r>
              <a:rPr lang="de-DE" sz="800" err="1"/>
              <a:t>Reliance</a:t>
            </a:r>
            <a:r>
              <a:rPr lang="de-DE" sz="800"/>
              <a:t> (2022). </a:t>
            </a:r>
            <a:r>
              <a:rPr lang="en-US" sz="800"/>
              <a:t>Visualization and control of a coal-fired boiler at the heating plant of Veolia </a:t>
            </a:r>
            <a:r>
              <a:rPr lang="en-US" sz="800" err="1"/>
              <a:t>Energie</a:t>
            </a:r>
            <a:r>
              <a:rPr lang="en-US" sz="800"/>
              <a:t> </a:t>
            </a:r>
            <a:r>
              <a:rPr lang="en-US" sz="800" err="1"/>
              <a:t>Kolin</a:t>
            </a:r>
            <a:r>
              <a:rPr lang="en-US" sz="800"/>
              <a:t>. </a:t>
            </a:r>
            <a:r>
              <a:rPr lang="en-US" sz="800" err="1"/>
              <a:t>Abgerufen</a:t>
            </a:r>
            <a:r>
              <a:rPr lang="en-US" sz="800"/>
              <a:t> von: </a:t>
            </a:r>
            <a:r>
              <a:rPr lang="de-DE" sz="800"/>
              <a:t>https://www.reliance-scada.com/en/success-stories/heating-industry/reliance-scada-veolia-boiler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F74964-AB88-4ED3-B917-CFB5F859E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0" t="3123" r="2047" b="3125"/>
          <a:stretch/>
        </p:blipFill>
        <p:spPr bwMode="auto">
          <a:xfrm>
            <a:off x="7938680" y="432427"/>
            <a:ext cx="3052876" cy="241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C5D4B9D6-1994-4A95-B224-679B5ACF51BD}"/>
              </a:ext>
            </a:extLst>
          </p:cNvPr>
          <p:cNvSpPr txBox="1"/>
          <p:nvPr/>
        </p:nvSpPr>
        <p:spPr>
          <a:xfrm>
            <a:off x="5094818" y="5756176"/>
            <a:ext cx="33335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/>
              <a:t>Quelle: </a:t>
            </a:r>
            <a:r>
              <a:rPr lang="de-DE" sz="800" err="1"/>
              <a:t>FlowChief</a:t>
            </a:r>
            <a:r>
              <a:rPr lang="de-DE" sz="800"/>
              <a:t> (2022). Was </a:t>
            </a:r>
            <a:r>
              <a:rPr lang="de-DE" sz="800" err="1"/>
              <a:t>FlowChief</a:t>
            </a:r>
            <a:r>
              <a:rPr lang="de-DE" sz="800"/>
              <a:t> für Sie bewegt!. Abgerufen von: https://www.flowchief.de/produkte/flowchief/hmi/</a:t>
            </a:r>
          </a:p>
        </p:txBody>
      </p:sp>
      <p:pic>
        <p:nvPicPr>
          <p:cNvPr id="17" name="Inhaltsplatzhalter 9">
            <a:extLst>
              <a:ext uri="{FF2B5EF4-FFF2-40B4-BE49-F238E27FC236}">
                <a16:creationId xmlns:a16="http://schemas.microsoft.com/office/drawing/2014/main" id="{6A32C67A-100E-47CA-B755-C76FD4774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957" y="2978590"/>
            <a:ext cx="4607851" cy="2591916"/>
          </a:xfrm>
          <a:prstGeom prst="rect">
            <a:avLst/>
          </a:prstGeom>
          <a:ln>
            <a:noFill/>
          </a:ln>
        </p:spPr>
      </p:pic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0F92F892-FAF6-42BA-BCF5-0CA671273CCB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47498259"/>
              </p:ext>
            </p:extLst>
          </p:nvPr>
        </p:nvGraphicFramePr>
        <p:xfrm>
          <a:off x="0" y="1947343"/>
          <a:ext cx="7700489" cy="2788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Grafik 9" descr="Marke Fragezeichen mit einfarbiger Füllung">
            <a:extLst>
              <a:ext uri="{FF2B5EF4-FFF2-40B4-BE49-F238E27FC236}">
                <a16:creationId xmlns:a16="http://schemas.microsoft.com/office/drawing/2014/main" id="{52F920E2-460E-4533-A246-5BAE5C3582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342" y="1961392"/>
            <a:ext cx="734840" cy="73484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88A51663-E2E9-488B-A838-FF4F8FEA3265}"/>
              </a:ext>
            </a:extLst>
          </p:cNvPr>
          <p:cNvGrpSpPr/>
          <p:nvPr/>
        </p:nvGrpSpPr>
        <p:grpSpPr>
          <a:xfrm>
            <a:off x="11390839" y="82851"/>
            <a:ext cx="720000" cy="720000"/>
            <a:chOff x="103557" y="1587902"/>
            <a:chExt cx="2700000" cy="2700000"/>
          </a:xfrm>
          <a:solidFill>
            <a:srgbClr val="20B97B"/>
          </a:solidFill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EBE5732-9A6F-48D2-B616-4A5118AC515A}"/>
                </a:ext>
              </a:extLst>
            </p:cNvPr>
            <p:cNvSpPr/>
            <p:nvPr/>
          </p:nvSpPr>
          <p:spPr>
            <a:xfrm>
              <a:off x="103557" y="1587902"/>
              <a:ext cx="2700000" cy="2700000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Grafik 18" descr="UI UX mit einfarbiger Füllung">
              <a:extLst>
                <a:ext uri="{FF2B5EF4-FFF2-40B4-BE49-F238E27FC236}">
                  <a16:creationId xmlns:a16="http://schemas.microsoft.com/office/drawing/2014/main" id="{A71AE658-677A-468D-B22E-0E618E9B9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05757" y="2090102"/>
              <a:ext cx="1695600" cy="1695600"/>
            </a:xfrm>
            <a:prstGeom prst="rect">
              <a:avLst/>
            </a:prstGeom>
          </p:spPr>
        </p:pic>
      </p:grpSp>
      <p:pic>
        <p:nvPicPr>
          <p:cNvPr id="20" name="Grafik 19" descr="Marke Fragezeichen mit einfarbiger Füllung">
            <a:extLst>
              <a:ext uri="{FF2B5EF4-FFF2-40B4-BE49-F238E27FC236}">
                <a16:creationId xmlns:a16="http://schemas.microsoft.com/office/drawing/2014/main" id="{AAC0CD6D-4F55-4996-930F-8318434DE4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342" y="2965331"/>
            <a:ext cx="734840" cy="734840"/>
          </a:xfrm>
          <a:prstGeom prst="rect">
            <a:avLst/>
          </a:prstGeom>
        </p:spPr>
      </p:pic>
      <p:pic>
        <p:nvPicPr>
          <p:cNvPr id="21" name="Grafik 20" descr="Marke Fragezeichen mit einfarbiger Füllung">
            <a:extLst>
              <a:ext uri="{FF2B5EF4-FFF2-40B4-BE49-F238E27FC236}">
                <a16:creationId xmlns:a16="http://schemas.microsoft.com/office/drawing/2014/main" id="{DC6D947A-5999-4228-B990-A6BC651ACC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9289" y="3969270"/>
            <a:ext cx="734840" cy="7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2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0BB5914-E21A-46C9-90B8-90334C7B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3. </a:t>
            </a:r>
            <a:r>
              <a:rPr lang="en-US" sz="28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Design</a:t>
            </a:r>
            <a:br>
              <a:rPr lang="en-US" sz="28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</a:br>
            <a:r>
              <a:rPr lang="de-DE" sz="2400"/>
              <a:t>3.3 Interaktionsprinzipien</a:t>
            </a:r>
            <a:endParaRPr lang="de-DE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0296D9AB-9710-471D-B3BE-54449476F69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327225368"/>
              </p:ext>
            </p:extLst>
          </p:nvPr>
        </p:nvGraphicFramePr>
        <p:xfrm>
          <a:off x="3518553" y="1303936"/>
          <a:ext cx="5154894" cy="4544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6BA93C7-035D-426C-906C-DA47490211F6}"/>
              </a:ext>
            </a:extLst>
          </p:cNvPr>
          <p:cNvGrpSpPr/>
          <p:nvPr/>
        </p:nvGrpSpPr>
        <p:grpSpPr>
          <a:xfrm>
            <a:off x="11390839" y="82851"/>
            <a:ext cx="720000" cy="720000"/>
            <a:chOff x="103557" y="1587902"/>
            <a:chExt cx="2700000" cy="2700000"/>
          </a:xfrm>
          <a:solidFill>
            <a:srgbClr val="20B97B"/>
          </a:solidFill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FD3F0AD6-C79F-4B4B-AC3C-EBDFF68E5B51}"/>
                </a:ext>
              </a:extLst>
            </p:cNvPr>
            <p:cNvSpPr/>
            <p:nvPr/>
          </p:nvSpPr>
          <p:spPr>
            <a:xfrm>
              <a:off x="103557" y="1587902"/>
              <a:ext cx="2700000" cy="2700000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Grafik 10" descr="UI UX mit einfarbiger Füllung">
              <a:extLst>
                <a:ext uri="{FF2B5EF4-FFF2-40B4-BE49-F238E27FC236}">
                  <a16:creationId xmlns:a16="http://schemas.microsoft.com/office/drawing/2014/main" id="{9FBCB0CA-4A49-4C65-9BAA-97309BA5E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5757" y="2090102"/>
              <a:ext cx="1695600" cy="169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E9E59F-2BC1-4A2C-B29C-2C40C765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3. </a:t>
            </a:r>
            <a:r>
              <a:rPr lang="en-US" sz="28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Design</a:t>
            </a:r>
            <a:br>
              <a:rPr lang="de-DE"/>
            </a:br>
            <a:r>
              <a:rPr lang="de-DE" sz="2400"/>
              <a:t>3.4 Wireframes &amp; Mockup</a:t>
            </a:r>
            <a:endParaRPr lang="de-DE"/>
          </a:p>
        </p:txBody>
      </p: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9BBC637C-592B-44B7-838A-1383425828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7" y="2918869"/>
            <a:ext cx="5556257" cy="2604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5FF3658-54BC-4EDF-9F2E-D339E53611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9486" y="-414406"/>
            <a:ext cx="1854983" cy="18549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E4F66E8-FB3F-46B7-9C09-06C2C72B7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837" y="346075"/>
            <a:ext cx="1400269" cy="33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C714BC76-F039-4E38-9D5F-5D3BAB1005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991" y="2954691"/>
            <a:ext cx="4502848" cy="2532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E967A6BE-C0B3-4913-9EBC-D0D61BDF2D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6637300"/>
              </p:ext>
            </p:extLst>
          </p:nvPr>
        </p:nvGraphicFramePr>
        <p:xfrm>
          <a:off x="874711" y="1582779"/>
          <a:ext cx="10580687" cy="926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1" name="Textfeld 20">
            <a:extLst>
              <a:ext uri="{FF2B5EF4-FFF2-40B4-BE49-F238E27FC236}">
                <a16:creationId xmlns:a16="http://schemas.microsoft.com/office/drawing/2014/main" id="{F33CF28C-E2B5-451A-B0A0-68CEEC2D1F0D}"/>
              </a:ext>
            </a:extLst>
          </p:cNvPr>
          <p:cNvSpPr txBox="1"/>
          <p:nvPr/>
        </p:nvSpPr>
        <p:spPr>
          <a:xfrm>
            <a:off x="2729848" y="5700199"/>
            <a:ext cx="13951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/>
              <a:t>Wireframe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DE37762-ABC3-4EB3-B07F-C09B49985CBE}"/>
              </a:ext>
            </a:extLst>
          </p:cNvPr>
          <p:cNvSpPr txBox="1"/>
          <p:nvPr/>
        </p:nvSpPr>
        <p:spPr>
          <a:xfrm>
            <a:off x="8941400" y="5700199"/>
            <a:ext cx="10415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/>
              <a:t>Mockup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0A94606-01F0-40A4-8AEF-78E582B854A7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6336934" y="4221117"/>
            <a:ext cx="551057" cy="0"/>
          </a:xfrm>
          <a:prstGeom prst="straightConnector1">
            <a:avLst/>
          </a:prstGeom>
          <a:ln w="76200">
            <a:solidFill>
              <a:srgbClr val="20B97B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0EA96B3-F6DE-4EC9-88AC-727A6DEDED92}"/>
              </a:ext>
            </a:extLst>
          </p:cNvPr>
          <p:cNvGrpSpPr/>
          <p:nvPr/>
        </p:nvGrpSpPr>
        <p:grpSpPr>
          <a:xfrm>
            <a:off x="11390839" y="82851"/>
            <a:ext cx="720000" cy="720000"/>
            <a:chOff x="103557" y="1587902"/>
            <a:chExt cx="2700000" cy="2700000"/>
          </a:xfrm>
          <a:solidFill>
            <a:srgbClr val="20B97B"/>
          </a:solidFill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1AD1F2FA-56AF-4EA1-AC0A-49658CD7EDF7}"/>
                </a:ext>
              </a:extLst>
            </p:cNvPr>
            <p:cNvSpPr/>
            <p:nvPr/>
          </p:nvSpPr>
          <p:spPr>
            <a:xfrm>
              <a:off x="103557" y="1587902"/>
              <a:ext cx="2700000" cy="2700000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Grafik 18" descr="UI UX mit einfarbiger Füllung">
              <a:extLst>
                <a:ext uri="{FF2B5EF4-FFF2-40B4-BE49-F238E27FC236}">
                  <a16:creationId xmlns:a16="http://schemas.microsoft.com/office/drawing/2014/main" id="{385F8EE6-C5DA-4723-A1CF-9271C5836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05757" y="2090102"/>
              <a:ext cx="1695600" cy="169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7887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E9E59F-2BC1-4A2C-B29C-2C40C765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3. </a:t>
            </a:r>
            <a:r>
              <a:rPr lang="en-US" sz="28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Design</a:t>
            </a:r>
            <a:br>
              <a:rPr lang="de-DE"/>
            </a:br>
            <a:r>
              <a:rPr lang="de-DE" sz="2400"/>
              <a:t>3.4 Wireframes &amp; Mockup</a:t>
            </a:r>
            <a:endParaRPr lang="de-DE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4F60562-5E26-4820-B5AF-AD7C0220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837" y="346075"/>
            <a:ext cx="1400269" cy="33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1C0E390-E387-41F3-BC0C-2B7E2196BA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9486" y="-414406"/>
            <a:ext cx="1854983" cy="185498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0356EFD-2E03-4EC6-8F8F-F6CDA8BA9F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" b="1340"/>
          <a:stretch/>
        </p:blipFill>
        <p:spPr>
          <a:xfrm>
            <a:off x="6553873" y="2782097"/>
            <a:ext cx="4781192" cy="2685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C080BE4-DE19-4567-8F9D-699A6096A8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62" y="2709784"/>
            <a:ext cx="3996053" cy="2830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1" name="Diagramm 20">
            <a:extLst>
              <a:ext uri="{FF2B5EF4-FFF2-40B4-BE49-F238E27FC236}">
                <a16:creationId xmlns:a16="http://schemas.microsoft.com/office/drawing/2014/main" id="{65340C7B-3E91-4707-8C71-0EE690D8D6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8297150"/>
              </p:ext>
            </p:extLst>
          </p:nvPr>
        </p:nvGraphicFramePr>
        <p:xfrm>
          <a:off x="874711" y="1605088"/>
          <a:ext cx="10580687" cy="9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2F47212-0991-40BE-BDE0-AD9BD1FF5972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4989715" y="4125080"/>
            <a:ext cx="1564158" cy="1"/>
          </a:xfrm>
          <a:prstGeom prst="straightConnector1">
            <a:avLst/>
          </a:prstGeom>
          <a:ln w="76200">
            <a:solidFill>
              <a:srgbClr val="1FB77A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14C2681D-1FE6-40E9-BE7A-A350450A2D47}"/>
              </a:ext>
            </a:extLst>
          </p:cNvPr>
          <p:cNvSpPr txBox="1"/>
          <p:nvPr/>
        </p:nvSpPr>
        <p:spPr>
          <a:xfrm>
            <a:off x="2156598" y="5724592"/>
            <a:ext cx="16314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/>
              <a:t>Wireframe v2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CDFA721-9783-47DD-A441-243F7F295101}"/>
              </a:ext>
            </a:extLst>
          </p:cNvPr>
          <p:cNvSpPr txBox="1"/>
          <p:nvPr/>
        </p:nvSpPr>
        <p:spPr>
          <a:xfrm>
            <a:off x="8925104" y="5681116"/>
            <a:ext cx="13317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1"/>
              <a:t>Mockup v2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7EA4AE62-803B-4CCA-8528-979DB99431B8}"/>
              </a:ext>
            </a:extLst>
          </p:cNvPr>
          <p:cNvGrpSpPr/>
          <p:nvPr/>
        </p:nvGrpSpPr>
        <p:grpSpPr>
          <a:xfrm>
            <a:off x="11390839" y="82851"/>
            <a:ext cx="720000" cy="720000"/>
            <a:chOff x="103557" y="1587902"/>
            <a:chExt cx="2700000" cy="2700000"/>
          </a:xfrm>
          <a:solidFill>
            <a:srgbClr val="20B97B"/>
          </a:solidFill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118AA630-87CB-4BD2-82C5-A98A0B051851}"/>
                </a:ext>
              </a:extLst>
            </p:cNvPr>
            <p:cNvSpPr/>
            <p:nvPr/>
          </p:nvSpPr>
          <p:spPr>
            <a:xfrm>
              <a:off x="103557" y="1587902"/>
              <a:ext cx="2700000" cy="2700000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Grafik 24" descr="UI UX mit einfarbiger Füllung">
              <a:extLst>
                <a:ext uri="{FF2B5EF4-FFF2-40B4-BE49-F238E27FC236}">
                  <a16:creationId xmlns:a16="http://schemas.microsoft.com/office/drawing/2014/main" id="{FB98B106-F216-4319-9604-2EAFEA61B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05757" y="2090102"/>
              <a:ext cx="1695600" cy="169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495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0BB5914-E21A-46C9-90B8-90334C7B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3. </a:t>
            </a:r>
            <a:r>
              <a:rPr lang="en-US" sz="28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Design</a:t>
            </a:r>
            <a:br>
              <a:rPr lang="en-US" sz="28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</a:br>
            <a:r>
              <a:rPr lang="de-DE" sz="24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3.5  Hauptbestandteile des Designs</a:t>
            </a:r>
            <a:br>
              <a:rPr lang="de-DE"/>
            </a:br>
            <a:endParaRPr lang="de-DE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A84D783-9712-4039-B150-21784474B33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351433"/>
              </p:ext>
            </p:extLst>
          </p:nvPr>
        </p:nvGraphicFramePr>
        <p:xfrm>
          <a:off x="1754729" y="1293511"/>
          <a:ext cx="8424695" cy="4865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51A85C51-E56E-4130-99A5-ADE100F9E5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10" y="1741798"/>
            <a:ext cx="1847762" cy="9299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E331CBB-BCB5-4CA9-91CE-4C8A7B3A573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16067" r="39600" b="12458"/>
          <a:stretch/>
        </p:blipFill>
        <p:spPr>
          <a:xfrm>
            <a:off x="6346546" y="2031915"/>
            <a:ext cx="3107275" cy="349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2264DEB-FDDB-46E6-9628-4E45DDB66A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54" y="3846106"/>
            <a:ext cx="2319861" cy="14851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18105CE-4473-4DC6-9C1D-2A1142DDA774}"/>
              </a:ext>
            </a:extLst>
          </p:cNvPr>
          <p:cNvGrpSpPr/>
          <p:nvPr/>
        </p:nvGrpSpPr>
        <p:grpSpPr>
          <a:xfrm>
            <a:off x="11390839" y="82851"/>
            <a:ext cx="720000" cy="720000"/>
            <a:chOff x="103557" y="1587902"/>
            <a:chExt cx="2700000" cy="2700000"/>
          </a:xfrm>
          <a:solidFill>
            <a:srgbClr val="20B97B"/>
          </a:solidFill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6600A9D-0236-4937-B277-1E40BEBF9802}"/>
                </a:ext>
              </a:extLst>
            </p:cNvPr>
            <p:cNvSpPr/>
            <p:nvPr/>
          </p:nvSpPr>
          <p:spPr>
            <a:xfrm>
              <a:off x="103557" y="1587902"/>
              <a:ext cx="2700000" cy="2700000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" name="Grafik 19" descr="UI UX mit einfarbiger Füllung">
              <a:extLst>
                <a:ext uri="{FF2B5EF4-FFF2-40B4-BE49-F238E27FC236}">
                  <a16:creationId xmlns:a16="http://schemas.microsoft.com/office/drawing/2014/main" id="{0909796A-644C-4494-9FCE-66E12FB63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5757" y="2090102"/>
              <a:ext cx="1695600" cy="1695600"/>
            </a:xfrm>
            <a:prstGeom prst="rect">
              <a:avLst/>
            </a:prstGeom>
          </p:spPr>
        </p:pic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05EF21F1-E628-4AC1-BC63-AE3E8CADE0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274" y="3805257"/>
            <a:ext cx="2000435" cy="15260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83795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0BB5914-E21A-46C9-90B8-90334C7B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3. </a:t>
            </a:r>
            <a:r>
              <a:rPr lang="en-US" sz="28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Design</a:t>
            </a:r>
            <a:br>
              <a:rPr lang="en-US" sz="28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</a:br>
            <a:r>
              <a:rPr lang="de-DE" sz="24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3.5  Hauptbestandteile des Designs</a:t>
            </a:r>
            <a:br>
              <a:rPr lang="de-DE"/>
            </a:br>
            <a:endParaRPr lang="de-DE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A84D783-9712-4039-B150-21784474B33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798475062"/>
              </p:ext>
            </p:extLst>
          </p:nvPr>
        </p:nvGraphicFramePr>
        <p:xfrm>
          <a:off x="805656" y="932155"/>
          <a:ext cx="11171263" cy="513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1AC5EADE-5C49-4809-BC4C-DEEF16CB95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395" y="2639291"/>
            <a:ext cx="3321560" cy="1089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730E4E-95EE-465D-A689-9614E682BD9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36" y="2927854"/>
            <a:ext cx="2632377" cy="851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0EF6C56-24EC-4B29-96AE-02EF59735FE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32" y="2515020"/>
            <a:ext cx="1054682" cy="1662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E38FAC2D-B106-4131-8414-CDB0CCA9812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5" t="7614" r="5657" b="4520"/>
          <a:stretch/>
        </p:blipFill>
        <p:spPr>
          <a:xfrm>
            <a:off x="1199324" y="2366910"/>
            <a:ext cx="2140776" cy="17849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18105CE-4473-4DC6-9C1D-2A1142DDA774}"/>
              </a:ext>
            </a:extLst>
          </p:cNvPr>
          <p:cNvGrpSpPr/>
          <p:nvPr/>
        </p:nvGrpSpPr>
        <p:grpSpPr>
          <a:xfrm>
            <a:off x="11390839" y="82851"/>
            <a:ext cx="720000" cy="720000"/>
            <a:chOff x="103557" y="1587902"/>
            <a:chExt cx="2700000" cy="2700000"/>
          </a:xfrm>
          <a:solidFill>
            <a:srgbClr val="20B97B"/>
          </a:solidFill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6600A9D-0236-4937-B277-1E40BEBF9802}"/>
                </a:ext>
              </a:extLst>
            </p:cNvPr>
            <p:cNvSpPr/>
            <p:nvPr/>
          </p:nvSpPr>
          <p:spPr>
            <a:xfrm>
              <a:off x="103557" y="1587902"/>
              <a:ext cx="2700000" cy="2700000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" name="Grafik 19" descr="UI UX mit einfarbiger Füllung">
              <a:extLst>
                <a:ext uri="{FF2B5EF4-FFF2-40B4-BE49-F238E27FC236}">
                  <a16:creationId xmlns:a16="http://schemas.microsoft.com/office/drawing/2014/main" id="{0909796A-644C-4494-9FCE-66E12FB63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05757" y="2090102"/>
              <a:ext cx="1695600" cy="1695600"/>
            </a:xfrm>
            <a:prstGeom prst="rect">
              <a:avLst/>
            </a:prstGeom>
          </p:spPr>
        </p:pic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649CD998-203F-423D-B724-59057302E1E5}"/>
              </a:ext>
            </a:extLst>
          </p:cNvPr>
          <p:cNvSpPr/>
          <p:nvPr/>
        </p:nvSpPr>
        <p:spPr>
          <a:xfrm>
            <a:off x="1595907" y="2804300"/>
            <a:ext cx="612000" cy="612000"/>
          </a:xfrm>
          <a:prstGeom prst="ellipse">
            <a:avLst/>
          </a:prstGeom>
          <a:noFill/>
          <a:ln w="38100">
            <a:solidFill>
              <a:srgbClr val="1FB7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857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m 20">
            <a:extLst>
              <a:ext uri="{FF2B5EF4-FFF2-40B4-BE49-F238E27FC236}">
                <a16:creationId xmlns:a16="http://schemas.microsoft.com/office/drawing/2014/main" id="{5CA301A0-0F9D-476B-856E-C5931A020A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7830903"/>
              </p:ext>
            </p:extLst>
          </p:nvPr>
        </p:nvGraphicFramePr>
        <p:xfrm>
          <a:off x="2209046" y="387190"/>
          <a:ext cx="7179397" cy="5336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feld 24">
            <a:extLst>
              <a:ext uri="{FF2B5EF4-FFF2-40B4-BE49-F238E27FC236}">
                <a16:creationId xmlns:a16="http://schemas.microsoft.com/office/drawing/2014/main" id="{56C6A7B1-D80D-49CE-B47F-15CE57348DA4}"/>
              </a:ext>
            </a:extLst>
          </p:cNvPr>
          <p:cNvSpPr txBox="1"/>
          <p:nvPr/>
        </p:nvSpPr>
        <p:spPr>
          <a:xfrm>
            <a:off x="3104077" y="3216346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/>
              <a:t>4.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97CEB08-9EEC-4FE2-ADE7-037130F70631}"/>
              </a:ext>
            </a:extLst>
          </p:cNvPr>
          <p:cNvSpPr txBox="1"/>
          <p:nvPr/>
        </p:nvSpPr>
        <p:spPr>
          <a:xfrm>
            <a:off x="2905841" y="4093926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tx1">
                    <a:alpha val="24000"/>
                  </a:schemeClr>
                </a:solidFill>
              </a:rPr>
              <a:t>5.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766470A-7CE5-4C7B-9535-5F8363F68531}"/>
              </a:ext>
            </a:extLst>
          </p:cNvPr>
          <p:cNvSpPr txBox="1"/>
          <p:nvPr/>
        </p:nvSpPr>
        <p:spPr>
          <a:xfrm>
            <a:off x="2440494" y="4959979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tx1">
                    <a:alpha val="24000"/>
                  </a:schemeClr>
                </a:solidFill>
              </a:rPr>
              <a:t>6.</a:t>
            </a:r>
          </a:p>
        </p:txBody>
      </p:sp>
      <p:pic>
        <p:nvPicPr>
          <p:cNvPr id="3" name="Grafik 2" descr="Abzeichen Tick1 mit einfarbiger Füllung">
            <a:extLst>
              <a:ext uri="{FF2B5EF4-FFF2-40B4-BE49-F238E27FC236}">
                <a16:creationId xmlns:a16="http://schemas.microsoft.com/office/drawing/2014/main" id="{8D370CE5-AA62-4193-9EC0-7601104A22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87730" y="598881"/>
            <a:ext cx="702000" cy="702000"/>
          </a:xfrm>
          <a:prstGeom prst="rect">
            <a:avLst/>
          </a:prstGeom>
        </p:spPr>
      </p:pic>
      <p:pic>
        <p:nvPicPr>
          <p:cNvPr id="9" name="Grafik 8" descr="Abzeichen Tick1 mit einfarbiger Füllung">
            <a:extLst>
              <a:ext uri="{FF2B5EF4-FFF2-40B4-BE49-F238E27FC236}">
                <a16:creationId xmlns:a16="http://schemas.microsoft.com/office/drawing/2014/main" id="{24C9DAD5-32E7-463D-9235-5FEDDB9391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53077" y="1446462"/>
            <a:ext cx="702000" cy="70200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96EC3A4-2631-4234-B9A6-3FB496CC6BDC}"/>
              </a:ext>
            </a:extLst>
          </p:cNvPr>
          <p:cNvGrpSpPr/>
          <p:nvPr/>
        </p:nvGrpSpPr>
        <p:grpSpPr>
          <a:xfrm>
            <a:off x="103557" y="1587902"/>
            <a:ext cx="2700000" cy="2700000"/>
            <a:chOff x="103557" y="1587902"/>
            <a:chExt cx="2700000" cy="2700000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6DCD90C-DD74-4171-BE6D-5A8CD6E4B45D}"/>
                </a:ext>
              </a:extLst>
            </p:cNvPr>
            <p:cNvSpPr/>
            <p:nvPr/>
          </p:nvSpPr>
          <p:spPr>
            <a:xfrm>
              <a:off x="103557" y="1587902"/>
              <a:ext cx="2700000" cy="2700000"/>
            </a:xfrm>
            <a:prstGeom prst="ellipse">
              <a:avLst/>
            </a:prstGeom>
            <a:solidFill>
              <a:srgbClr val="2CC64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" name="Grafik 3" descr="Blog mit einfarbiger Füllung">
              <a:extLst>
                <a:ext uri="{FF2B5EF4-FFF2-40B4-BE49-F238E27FC236}">
                  <a16:creationId xmlns:a16="http://schemas.microsoft.com/office/drawing/2014/main" id="{08ABCBA3-9CEA-490C-B603-0B65418AA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05757" y="2090102"/>
              <a:ext cx="1695600" cy="1695600"/>
            </a:xfrm>
            <a:prstGeom prst="rect">
              <a:avLst/>
            </a:prstGeom>
          </p:spPr>
        </p:pic>
      </p:grpSp>
      <p:pic>
        <p:nvPicPr>
          <p:cNvPr id="8" name="Grafik 7" descr="Sanduhr 60% mit einfarbiger Füllung">
            <a:extLst>
              <a:ext uri="{FF2B5EF4-FFF2-40B4-BE49-F238E27FC236}">
                <a16:creationId xmlns:a16="http://schemas.microsoft.com/office/drawing/2014/main" id="{103E01AC-8B51-4B58-B5A4-E40D1CB51D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34294" y="2366309"/>
            <a:ext cx="5429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7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AE2EFE1-FA7A-4C0C-ABAD-72F3D662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68" y="1146766"/>
            <a:ext cx="10580687" cy="684213"/>
          </a:xfrm>
        </p:spPr>
        <p:txBody>
          <a:bodyPr/>
          <a:lstStyle/>
          <a:p>
            <a:r>
              <a:rPr lang="en-US" err="1">
                <a:solidFill>
                  <a:schemeClr val="tx1"/>
                </a:solidFill>
              </a:rPr>
              <a:t>Gliederung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DBDE05-3953-405E-93DE-CCE6B0BA3ACD}"/>
              </a:ext>
            </a:extLst>
          </p:cNvPr>
          <p:cNvSpPr txBox="1">
            <a:spLocks/>
          </p:cNvSpPr>
          <p:nvPr/>
        </p:nvSpPr>
        <p:spPr>
          <a:xfrm>
            <a:off x="969468" y="2028168"/>
            <a:ext cx="10811101" cy="368306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0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80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Aufgabenstellung</a:t>
            </a:r>
            <a:endParaRPr lang="en-US" sz="1800">
              <a:solidFill>
                <a:schemeClr val="tx1"/>
              </a:solidFill>
              <a:ea typeface="Open Sans"/>
              <a:cs typeface="Open Sans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8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Motivation &amp; </a:t>
            </a:r>
            <a:r>
              <a:rPr lang="en-US" sz="180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Anforderungsanalyse</a:t>
            </a:r>
            <a:r>
              <a:rPr lang="en-US" sz="18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</a:t>
            </a:r>
            <a:endParaRPr lang="en-US" sz="1800">
              <a:solidFill>
                <a:schemeClr val="tx1"/>
              </a:solidFill>
              <a:ea typeface="Open Sans"/>
              <a:cs typeface="Open Sans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80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Konzept</a:t>
            </a:r>
            <a:endParaRPr lang="en-US" sz="180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80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Implementierung</a:t>
            </a:r>
            <a:r>
              <a:rPr lang="en-US" sz="180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des </a:t>
            </a:r>
            <a:r>
              <a:rPr lang="en-US" sz="180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Prototypen</a:t>
            </a:r>
            <a:endParaRPr lang="en-US" sz="1800">
              <a:solidFill>
                <a:schemeClr val="tx1"/>
              </a:solidFill>
              <a:ea typeface="Open Sans"/>
              <a:cs typeface="Open Sans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80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Validierung</a:t>
            </a:r>
            <a:endParaRPr lang="en-US" sz="180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de-DE" sz="1800">
                <a:solidFill>
                  <a:schemeClr val="tx1"/>
                </a:solidFill>
              </a:rPr>
              <a:t>Projektfazit &amp; Zukunftsausblick</a:t>
            </a:r>
            <a:endParaRPr lang="en-US" sz="1800">
              <a:solidFill>
                <a:schemeClr val="tx1"/>
              </a:solidFill>
              <a:ea typeface="Open Sans"/>
              <a:cs typeface="Open Sans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800">
              <a:solidFill>
                <a:schemeClr val="tx1"/>
              </a:solidFill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4797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0BB5914-E21A-46C9-90B8-90334C7B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4. </a:t>
            </a:r>
            <a:r>
              <a:rPr lang="en-US" sz="280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Prototyp</a:t>
            </a:r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BD52FA7-99A5-49E9-9E74-9C523AB5F6A0}"/>
              </a:ext>
            </a:extLst>
          </p:cNvPr>
          <p:cNvGrpSpPr/>
          <p:nvPr/>
        </p:nvGrpSpPr>
        <p:grpSpPr>
          <a:xfrm>
            <a:off x="11410199" y="75973"/>
            <a:ext cx="720000" cy="720000"/>
            <a:chOff x="103557" y="1587902"/>
            <a:chExt cx="2700000" cy="2700000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135DC9DB-9AA3-4C00-81A9-E78648BEBEC4}"/>
                </a:ext>
              </a:extLst>
            </p:cNvPr>
            <p:cNvSpPr/>
            <p:nvPr/>
          </p:nvSpPr>
          <p:spPr>
            <a:xfrm>
              <a:off x="103557" y="1587902"/>
              <a:ext cx="2700000" cy="2700000"/>
            </a:xfrm>
            <a:prstGeom prst="ellipse">
              <a:avLst/>
            </a:prstGeom>
            <a:solidFill>
              <a:srgbClr val="2CC64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Blog mit einfarbiger Füllung">
              <a:extLst>
                <a:ext uri="{FF2B5EF4-FFF2-40B4-BE49-F238E27FC236}">
                  <a16:creationId xmlns:a16="http://schemas.microsoft.com/office/drawing/2014/main" id="{13375331-DCCF-4AF0-9A76-DEAFC7C93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5757" y="2090102"/>
              <a:ext cx="1695600" cy="1695600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58E6DB15-5B87-4818-9708-DB08A7D7A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004" y="939982"/>
            <a:ext cx="8841991" cy="49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92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m 20">
            <a:extLst>
              <a:ext uri="{FF2B5EF4-FFF2-40B4-BE49-F238E27FC236}">
                <a16:creationId xmlns:a16="http://schemas.microsoft.com/office/drawing/2014/main" id="{5CA301A0-0F9D-476B-856E-C5931A020A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0155016"/>
              </p:ext>
            </p:extLst>
          </p:nvPr>
        </p:nvGraphicFramePr>
        <p:xfrm>
          <a:off x="2209046" y="387190"/>
          <a:ext cx="7179397" cy="5336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Textfeld 25">
            <a:extLst>
              <a:ext uri="{FF2B5EF4-FFF2-40B4-BE49-F238E27FC236}">
                <a16:creationId xmlns:a16="http://schemas.microsoft.com/office/drawing/2014/main" id="{C97CEB08-9EEC-4FE2-ADE7-037130F70631}"/>
              </a:ext>
            </a:extLst>
          </p:cNvPr>
          <p:cNvSpPr txBox="1"/>
          <p:nvPr/>
        </p:nvSpPr>
        <p:spPr>
          <a:xfrm>
            <a:off x="2915077" y="4094631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/>
              <a:t>5.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766470A-7CE5-4C7B-9535-5F8363F68531}"/>
              </a:ext>
            </a:extLst>
          </p:cNvPr>
          <p:cNvSpPr txBox="1"/>
          <p:nvPr/>
        </p:nvSpPr>
        <p:spPr>
          <a:xfrm>
            <a:off x="2440494" y="4959979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tx1">
                    <a:alpha val="24000"/>
                  </a:schemeClr>
                </a:solidFill>
              </a:rPr>
              <a:t>6.</a:t>
            </a:r>
          </a:p>
        </p:txBody>
      </p:sp>
      <p:pic>
        <p:nvPicPr>
          <p:cNvPr id="3" name="Grafik 2" descr="Abzeichen Tick1 mit einfarbiger Füllung">
            <a:extLst>
              <a:ext uri="{FF2B5EF4-FFF2-40B4-BE49-F238E27FC236}">
                <a16:creationId xmlns:a16="http://schemas.microsoft.com/office/drawing/2014/main" id="{8D370CE5-AA62-4193-9EC0-7601104A22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87730" y="598881"/>
            <a:ext cx="702000" cy="702000"/>
          </a:xfrm>
          <a:prstGeom prst="rect">
            <a:avLst/>
          </a:prstGeom>
        </p:spPr>
      </p:pic>
      <p:pic>
        <p:nvPicPr>
          <p:cNvPr id="9" name="Grafik 8" descr="Abzeichen Tick1 mit einfarbiger Füllung">
            <a:extLst>
              <a:ext uri="{FF2B5EF4-FFF2-40B4-BE49-F238E27FC236}">
                <a16:creationId xmlns:a16="http://schemas.microsoft.com/office/drawing/2014/main" id="{24C9DAD5-32E7-463D-9235-5FEDDB9391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53077" y="1446462"/>
            <a:ext cx="702000" cy="702000"/>
          </a:xfrm>
          <a:prstGeom prst="rect">
            <a:avLst/>
          </a:prstGeom>
        </p:spPr>
      </p:pic>
      <p:pic>
        <p:nvPicPr>
          <p:cNvPr id="10" name="Grafik 9" descr="Abzeichen Tick1 mit einfarbiger Füllung">
            <a:extLst>
              <a:ext uri="{FF2B5EF4-FFF2-40B4-BE49-F238E27FC236}">
                <a16:creationId xmlns:a16="http://schemas.microsoft.com/office/drawing/2014/main" id="{EB41B555-22AC-4F2A-BD86-BB66A1BE53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51313" y="2281790"/>
            <a:ext cx="702000" cy="702000"/>
          </a:xfrm>
          <a:prstGeom prst="rect">
            <a:avLst/>
          </a:prstGeom>
        </p:spPr>
      </p:pic>
      <p:pic>
        <p:nvPicPr>
          <p:cNvPr id="11" name="Grafik 10" descr="Abzeichen Tick1 mit einfarbiger Füllung">
            <a:extLst>
              <a:ext uri="{FF2B5EF4-FFF2-40B4-BE49-F238E27FC236}">
                <a16:creationId xmlns:a16="http://schemas.microsoft.com/office/drawing/2014/main" id="{E0E0FB96-D38F-4364-8C1C-EAFA4AE4A4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51313" y="3135590"/>
            <a:ext cx="702000" cy="702000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E477C1B-CF4D-412A-900A-44F99649A936}"/>
              </a:ext>
            </a:extLst>
          </p:cNvPr>
          <p:cNvGrpSpPr/>
          <p:nvPr/>
        </p:nvGrpSpPr>
        <p:grpSpPr>
          <a:xfrm>
            <a:off x="103557" y="1587902"/>
            <a:ext cx="2700000" cy="2700000"/>
            <a:chOff x="103557" y="1587902"/>
            <a:chExt cx="2700000" cy="2700000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D3572FB8-B972-4A9B-B6FA-F7CDAA767DE9}"/>
                </a:ext>
              </a:extLst>
            </p:cNvPr>
            <p:cNvSpPr/>
            <p:nvPr/>
          </p:nvSpPr>
          <p:spPr>
            <a:xfrm>
              <a:off x="103557" y="1587902"/>
              <a:ext cx="2700000" cy="2700000"/>
            </a:xfrm>
            <a:prstGeom prst="ellipse">
              <a:avLst/>
            </a:prstGeom>
            <a:solidFill>
              <a:srgbClr val="4DBA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" name="Grafik 3" descr="Klemmbrett abgehakt mit einfarbiger Füllung">
              <a:extLst>
                <a:ext uri="{FF2B5EF4-FFF2-40B4-BE49-F238E27FC236}">
                  <a16:creationId xmlns:a16="http://schemas.microsoft.com/office/drawing/2014/main" id="{357CF192-C5F6-4CD9-9918-6796BCB34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05757" y="2084833"/>
              <a:ext cx="1695600" cy="169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2060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0BB5914-E21A-46C9-90B8-90334C7B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Open Sans"/>
                <a:ea typeface="Open Sans"/>
                <a:cs typeface="Open Sans"/>
              </a:rPr>
              <a:t>5. </a:t>
            </a:r>
            <a:r>
              <a:rPr lang="en-US" sz="2800">
                <a:latin typeface="Open Sans"/>
                <a:ea typeface="Open Sans"/>
                <a:cs typeface="Open Sans"/>
              </a:rPr>
              <a:t>Evaluation</a:t>
            </a:r>
            <a:endParaRPr lang="en-US">
              <a:ea typeface="Open Sans"/>
              <a:cs typeface="Open Sans"/>
            </a:endParaRPr>
          </a:p>
        </p:txBody>
      </p:sp>
      <p:graphicFrame>
        <p:nvGraphicFramePr>
          <p:cNvPr id="61" name="Inhaltsplatzhalter 7">
            <a:extLst>
              <a:ext uri="{FF2B5EF4-FFF2-40B4-BE49-F238E27FC236}">
                <a16:creationId xmlns:a16="http://schemas.microsoft.com/office/drawing/2014/main" id="{29633AA2-1B83-47A4-982C-D851D1FE475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011160707"/>
              </p:ext>
            </p:extLst>
          </p:nvPr>
        </p:nvGraphicFramePr>
        <p:xfrm>
          <a:off x="876293" y="1571130"/>
          <a:ext cx="3413180" cy="223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83" name="Grafik 383" descr="Ein Bild, das Tisch enthält.&#10;&#10;Beschreibung automatisch generiert.">
            <a:extLst>
              <a:ext uri="{FF2B5EF4-FFF2-40B4-BE49-F238E27FC236}">
                <a16:creationId xmlns:a16="http://schemas.microsoft.com/office/drawing/2014/main" id="{D8B00ABB-B99A-4BCF-9C18-EA7EF6415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4453" y="1378991"/>
            <a:ext cx="4801589" cy="2704670"/>
          </a:xfrm>
          <a:prstGeom prst="rect">
            <a:avLst/>
          </a:prstGeom>
        </p:spPr>
      </p:pic>
      <p:sp>
        <p:nvSpPr>
          <p:cNvPr id="401" name="Textfeld 400">
            <a:extLst>
              <a:ext uri="{FF2B5EF4-FFF2-40B4-BE49-F238E27FC236}">
                <a16:creationId xmlns:a16="http://schemas.microsoft.com/office/drawing/2014/main" id="{B5B76104-A75D-4435-A7D1-3CC23919922F}"/>
              </a:ext>
            </a:extLst>
          </p:cNvPr>
          <p:cNvSpPr txBox="1"/>
          <p:nvPr/>
        </p:nvSpPr>
        <p:spPr>
          <a:xfrm>
            <a:off x="6623399" y="5672235"/>
            <a:ext cx="4154638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800"/>
              <a:t>Quelle: Claudia Loitsch (2022). Vorlesung </a:t>
            </a:r>
            <a:r>
              <a:rPr lang="de-DE" sz="800">
                <a:ea typeface="+mn-lt"/>
                <a:cs typeface="+mn-lt"/>
              </a:rPr>
              <a:t>Einführung in die Angewandte Informatik – Interaktive Systeme  EAI_06_Evaluation. Folie 39</a:t>
            </a:r>
            <a:endParaRPr lang="de-DE" sz="80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DEB2148-3066-4A40-9051-E1DCF49499A0}"/>
              </a:ext>
            </a:extLst>
          </p:cNvPr>
          <p:cNvGrpSpPr/>
          <p:nvPr/>
        </p:nvGrpSpPr>
        <p:grpSpPr>
          <a:xfrm>
            <a:off x="11401077" y="81483"/>
            <a:ext cx="720001" cy="720001"/>
            <a:chOff x="103557" y="1587902"/>
            <a:chExt cx="2700000" cy="270000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586BFB35-321B-4B41-9545-40DDE28F1EBB}"/>
                </a:ext>
              </a:extLst>
            </p:cNvPr>
            <p:cNvSpPr/>
            <p:nvPr/>
          </p:nvSpPr>
          <p:spPr>
            <a:xfrm>
              <a:off x="103557" y="1587902"/>
              <a:ext cx="2700000" cy="2700000"/>
            </a:xfrm>
            <a:prstGeom prst="ellipse">
              <a:avLst/>
            </a:prstGeom>
            <a:solidFill>
              <a:srgbClr val="4DBA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Grafik 10" descr="Klemmbrett abgehakt mit einfarbiger Füllung">
              <a:extLst>
                <a:ext uri="{FF2B5EF4-FFF2-40B4-BE49-F238E27FC236}">
                  <a16:creationId xmlns:a16="http://schemas.microsoft.com/office/drawing/2014/main" id="{29DDC0FD-830B-4075-AABE-F5FAC06AA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5757" y="2084833"/>
              <a:ext cx="1695600" cy="169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111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0BB5914-E21A-46C9-90B8-90334C7B5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>
                <a:latin typeface="Open Sans"/>
                <a:ea typeface="Open Sans"/>
                <a:cs typeface="Open Sans"/>
              </a:rPr>
              <a:t>5. </a:t>
            </a:r>
            <a:r>
              <a:rPr lang="en-US">
                <a:latin typeface="Open Sans"/>
                <a:ea typeface="Open Sans"/>
                <a:cs typeface="Open Sans"/>
              </a:rPr>
              <a:t>Evaluation</a:t>
            </a:r>
            <a:br>
              <a:rPr lang="de-DE"/>
            </a:br>
            <a:endParaRPr lang="de-DE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A84D783-9712-4039-B150-21784474B333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805657" y="1303936"/>
          <a:ext cx="10580686" cy="4677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51A85C51-E56E-4130-99A5-ADE100F9E5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65" y="1674774"/>
            <a:ext cx="1463022" cy="736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E331CBB-BCB5-4CA9-91CE-4C8A7B3A573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16067" r="39600" b="12458"/>
          <a:stretch/>
        </p:blipFill>
        <p:spPr>
          <a:xfrm>
            <a:off x="3130962" y="1940863"/>
            <a:ext cx="2136363" cy="240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1AC5EADE-5C49-4809-BC4C-DEEF16CB959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93" y="3945635"/>
            <a:ext cx="2773574" cy="9094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730E4E-95EE-465D-A689-9614E682BD9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19" y="3974672"/>
            <a:ext cx="2632377" cy="851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0EF6C56-24EC-4B29-96AE-02EF59735FE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061" y="3869446"/>
            <a:ext cx="729974" cy="1150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1409981-3364-4651-AD87-6413610A58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1467478"/>
            <a:ext cx="1573013" cy="11871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E38FAC2D-B106-4131-8414-CDB0CCA9812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5" t="7614" r="5657" b="4520"/>
          <a:stretch/>
        </p:blipFill>
        <p:spPr>
          <a:xfrm>
            <a:off x="1309063" y="3869446"/>
            <a:ext cx="1333232" cy="11116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2264DEB-FDDB-46E6-9628-4E45DDB66AC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299" y="1500460"/>
            <a:ext cx="1855987" cy="1188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A312F7A-3492-4456-919C-EF235EF547C5}"/>
              </a:ext>
            </a:extLst>
          </p:cNvPr>
          <p:cNvGrpSpPr/>
          <p:nvPr/>
        </p:nvGrpSpPr>
        <p:grpSpPr>
          <a:xfrm>
            <a:off x="11401077" y="81483"/>
            <a:ext cx="720001" cy="720001"/>
            <a:chOff x="103557" y="1587902"/>
            <a:chExt cx="2700000" cy="270000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77E9A85-3C7B-4508-9CE3-7C7252C75EFD}"/>
                </a:ext>
              </a:extLst>
            </p:cNvPr>
            <p:cNvSpPr/>
            <p:nvPr/>
          </p:nvSpPr>
          <p:spPr>
            <a:xfrm>
              <a:off x="103557" y="1587902"/>
              <a:ext cx="2700000" cy="2700000"/>
            </a:xfrm>
            <a:prstGeom prst="ellipse">
              <a:avLst/>
            </a:prstGeom>
            <a:solidFill>
              <a:srgbClr val="4DBA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" name="Grafik 19" descr="Klemmbrett abgehakt mit einfarbiger Füllung">
              <a:extLst>
                <a:ext uri="{FF2B5EF4-FFF2-40B4-BE49-F238E27FC236}">
                  <a16:creationId xmlns:a16="http://schemas.microsoft.com/office/drawing/2014/main" id="{1F0A687E-B59E-48C4-8B9A-B0315DEA7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05757" y="2084833"/>
              <a:ext cx="1695600" cy="169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014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0BB5914-E21A-46C9-90B8-90334C7B5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>
                <a:latin typeface="Open Sans"/>
                <a:ea typeface="Open Sans"/>
                <a:cs typeface="Open Sans"/>
              </a:rPr>
              <a:t>5. </a:t>
            </a:r>
            <a:r>
              <a:rPr lang="en-US">
                <a:latin typeface="Open Sans"/>
                <a:ea typeface="Open Sans"/>
                <a:cs typeface="Open Sans"/>
              </a:rPr>
              <a:t>Evaluation</a:t>
            </a:r>
            <a:br>
              <a:rPr lang="de-DE"/>
            </a:br>
            <a:endParaRPr lang="de-DE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A84D783-9712-4039-B150-21784474B333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805657" y="1303936"/>
          <a:ext cx="10580686" cy="4677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51A85C51-E56E-4130-99A5-ADE100F9E5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65" y="1674774"/>
            <a:ext cx="1463022" cy="736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E331CBB-BCB5-4CA9-91CE-4C8A7B3A573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16067" r="39600" b="12458"/>
          <a:stretch/>
        </p:blipFill>
        <p:spPr>
          <a:xfrm>
            <a:off x="3130962" y="1940863"/>
            <a:ext cx="2136363" cy="240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1AC5EADE-5C49-4809-BC4C-DEEF16CB959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93" y="3945635"/>
            <a:ext cx="2773574" cy="9094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730E4E-95EE-465D-A689-9614E682BD9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19" y="3974672"/>
            <a:ext cx="2632377" cy="851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0EF6C56-24EC-4B29-96AE-02EF59735FE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061" y="3869446"/>
            <a:ext cx="729974" cy="1150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1409981-3364-4651-AD87-6413610A58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1467478"/>
            <a:ext cx="1573013" cy="11871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E38FAC2D-B106-4131-8414-CDB0CCA9812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5" t="7614" r="5657" b="4520"/>
          <a:stretch/>
        </p:blipFill>
        <p:spPr>
          <a:xfrm>
            <a:off x="1309063" y="3869446"/>
            <a:ext cx="1333232" cy="11116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2264DEB-FDDB-46E6-9628-4E45DDB66AC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299" y="1500460"/>
            <a:ext cx="1855987" cy="1188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A312F7A-3492-4456-919C-EF235EF547C5}"/>
              </a:ext>
            </a:extLst>
          </p:cNvPr>
          <p:cNvGrpSpPr/>
          <p:nvPr/>
        </p:nvGrpSpPr>
        <p:grpSpPr>
          <a:xfrm>
            <a:off x="11401077" y="81483"/>
            <a:ext cx="720001" cy="720001"/>
            <a:chOff x="103557" y="1587902"/>
            <a:chExt cx="2700000" cy="270000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77E9A85-3C7B-4508-9CE3-7C7252C75EFD}"/>
                </a:ext>
              </a:extLst>
            </p:cNvPr>
            <p:cNvSpPr/>
            <p:nvPr/>
          </p:nvSpPr>
          <p:spPr>
            <a:xfrm>
              <a:off x="103557" y="1587902"/>
              <a:ext cx="2700000" cy="2700000"/>
            </a:xfrm>
            <a:prstGeom prst="ellipse">
              <a:avLst/>
            </a:prstGeom>
            <a:solidFill>
              <a:srgbClr val="4DBA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" name="Grafik 19" descr="Klemmbrett abgehakt mit einfarbiger Füllung">
              <a:extLst>
                <a:ext uri="{FF2B5EF4-FFF2-40B4-BE49-F238E27FC236}">
                  <a16:creationId xmlns:a16="http://schemas.microsoft.com/office/drawing/2014/main" id="{1F0A687E-B59E-48C4-8B9A-B0315DEA7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05757" y="2084833"/>
              <a:ext cx="1695600" cy="169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9807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0BB5914-E21A-46C9-90B8-90334C7B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Open Sans"/>
                <a:ea typeface="Open Sans"/>
                <a:cs typeface="Open Sans"/>
              </a:rPr>
              <a:t>5. </a:t>
            </a:r>
            <a:r>
              <a:rPr lang="en-US" sz="2800">
                <a:latin typeface="Open Sans"/>
                <a:ea typeface="Open Sans"/>
                <a:cs typeface="Open Sans"/>
              </a:rPr>
              <a:t>Evaluation</a:t>
            </a:r>
            <a:endParaRPr lang="en-US">
              <a:ea typeface="Open Sans"/>
              <a:cs typeface="Open Sans"/>
            </a:endParaRPr>
          </a:p>
        </p:txBody>
      </p:sp>
      <p:sp>
        <p:nvSpPr>
          <p:cNvPr id="401" name="Textfeld 400">
            <a:extLst>
              <a:ext uri="{FF2B5EF4-FFF2-40B4-BE49-F238E27FC236}">
                <a16:creationId xmlns:a16="http://schemas.microsoft.com/office/drawing/2014/main" id="{B5B76104-A75D-4435-A7D1-3CC23919922F}"/>
              </a:ext>
            </a:extLst>
          </p:cNvPr>
          <p:cNvSpPr txBox="1"/>
          <p:nvPr/>
        </p:nvSpPr>
        <p:spPr>
          <a:xfrm>
            <a:off x="6623399" y="5852152"/>
            <a:ext cx="4154638" cy="2154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800"/>
              <a:t>Quelle: Vorlesung </a:t>
            </a:r>
            <a:r>
              <a:rPr lang="de-DE" sz="800">
                <a:ea typeface="+mn-lt"/>
                <a:cs typeface="+mn-lt"/>
              </a:rPr>
              <a:t>Einführung in die Angewandte Informatik – Interaktive Systeme</a:t>
            </a:r>
            <a:endParaRPr lang="de-DE" sz="80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DEB2148-3066-4A40-9051-E1DCF49499A0}"/>
              </a:ext>
            </a:extLst>
          </p:cNvPr>
          <p:cNvGrpSpPr/>
          <p:nvPr/>
        </p:nvGrpSpPr>
        <p:grpSpPr>
          <a:xfrm>
            <a:off x="11401077" y="81483"/>
            <a:ext cx="720001" cy="720001"/>
            <a:chOff x="103557" y="1587902"/>
            <a:chExt cx="2700000" cy="270000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586BFB35-321B-4B41-9545-40DDE28F1EBB}"/>
                </a:ext>
              </a:extLst>
            </p:cNvPr>
            <p:cNvSpPr/>
            <p:nvPr/>
          </p:nvSpPr>
          <p:spPr>
            <a:xfrm>
              <a:off x="103557" y="1587902"/>
              <a:ext cx="2700000" cy="2700000"/>
            </a:xfrm>
            <a:prstGeom prst="ellipse">
              <a:avLst/>
            </a:prstGeom>
            <a:solidFill>
              <a:srgbClr val="4DBA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Grafik 10" descr="Klemmbrett abgehakt mit einfarbiger Füllung">
              <a:extLst>
                <a:ext uri="{FF2B5EF4-FFF2-40B4-BE49-F238E27FC236}">
                  <a16:creationId xmlns:a16="http://schemas.microsoft.com/office/drawing/2014/main" id="{29DDC0FD-830B-4075-AABE-F5FAC06AA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5757" y="2084833"/>
              <a:ext cx="1695600" cy="1695600"/>
            </a:xfrm>
            <a:prstGeom prst="rect">
              <a:avLst/>
            </a:prstGeom>
          </p:spPr>
        </p:pic>
      </p:grpSp>
      <p:pic>
        <p:nvPicPr>
          <p:cNvPr id="20" name="Grafik 20">
            <a:extLst>
              <a:ext uri="{FF2B5EF4-FFF2-40B4-BE49-F238E27FC236}">
                <a16:creationId xmlns:a16="http://schemas.microsoft.com/office/drawing/2014/main" id="{B5230B9B-3F47-4BA7-829C-6AD5E88A2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477" y="1290354"/>
            <a:ext cx="4931508" cy="2596983"/>
          </a:xfrm>
          <a:prstGeom prst="rect">
            <a:avLst/>
          </a:prstGeom>
        </p:spPr>
      </p:pic>
      <p:pic>
        <p:nvPicPr>
          <p:cNvPr id="21" name="Grafik 21">
            <a:extLst>
              <a:ext uri="{FF2B5EF4-FFF2-40B4-BE49-F238E27FC236}">
                <a16:creationId xmlns:a16="http://schemas.microsoft.com/office/drawing/2014/main" id="{397A9C59-CC8D-400B-BB26-BCC6879D8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016" y="1238558"/>
            <a:ext cx="5107352" cy="3863113"/>
          </a:xfrm>
          <a:prstGeom prst="rect">
            <a:avLst/>
          </a:prstGeom>
        </p:spPr>
      </p:pic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5848DC67-8343-4BA8-AFA7-A6EDF66E7AC3}"/>
              </a:ext>
            </a:extLst>
          </p:cNvPr>
          <p:cNvSpPr/>
          <p:nvPr/>
        </p:nvSpPr>
        <p:spPr>
          <a:xfrm>
            <a:off x="5733795" y="2756837"/>
            <a:ext cx="889000" cy="45915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95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0BB5914-E21A-46C9-90B8-90334C7B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Open Sans"/>
                <a:ea typeface="Open Sans"/>
                <a:cs typeface="Open Sans"/>
              </a:rPr>
              <a:t>5. Evaluation</a:t>
            </a:r>
            <a:br>
              <a:rPr lang="de-DE" sz="2800">
                <a:latin typeface="+mj-ea"/>
              </a:rPr>
            </a:br>
            <a:endParaRPr lang="de-DE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A84D783-9712-4039-B150-21784474B33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682391533"/>
              </p:ext>
            </p:extLst>
          </p:nvPr>
        </p:nvGraphicFramePr>
        <p:xfrm>
          <a:off x="805657" y="1303936"/>
          <a:ext cx="10580686" cy="4677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51A85C51-E56E-4130-99A5-ADE100F9E5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65" y="1674774"/>
            <a:ext cx="1463022" cy="736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E331CBB-BCB5-4CA9-91CE-4C8A7B3A573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16067" r="39600" b="12458"/>
          <a:stretch/>
        </p:blipFill>
        <p:spPr>
          <a:xfrm>
            <a:off x="3130962" y="1940863"/>
            <a:ext cx="2136363" cy="240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1AC5EADE-5C49-4809-BC4C-DEEF16CB959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93" y="3945635"/>
            <a:ext cx="2773574" cy="9094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730E4E-95EE-465D-A689-9614E682BD9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19" y="3974672"/>
            <a:ext cx="2632377" cy="851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0EF6C56-24EC-4B29-96AE-02EF59735FE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061" y="3869446"/>
            <a:ext cx="729974" cy="1150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1409981-3364-4651-AD87-6413610A58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1467478"/>
            <a:ext cx="1573013" cy="11871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nhaltsplatzhalter 4">
            <a:extLst>
              <a:ext uri="{FF2B5EF4-FFF2-40B4-BE49-F238E27FC236}">
                <a16:creationId xmlns:a16="http://schemas.microsoft.com/office/drawing/2014/main" id="{E38FAC2D-B106-4131-8414-CDB0CCA9812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5" t="7614" r="5657" b="4520"/>
          <a:stretch/>
        </p:blipFill>
        <p:spPr>
          <a:xfrm>
            <a:off x="1309063" y="3869446"/>
            <a:ext cx="1333232" cy="11116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2264DEB-FDDB-46E6-9628-4E45DDB66AC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299" y="1500460"/>
            <a:ext cx="1855987" cy="1188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68AF5CC-ECA2-49E6-8C12-A4174744AFD2}"/>
              </a:ext>
            </a:extLst>
          </p:cNvPr>
          <p:cNvGrpSpPr/>
          <p:nvPr/>
        </p:nvGrpSpPr>
        <p:grpSpPr>
          <a:xfrm>
            <a:off x="11401077" y="81483"/>
            <a:ext cx="720001" cy="720001"/>
            <a:chOff x="103557" y="1587902"/>
            <a:chExt cx="2700000" cy="2700000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F65AA752-CF13-4CFE-8C33-7D01C0E58F7A}"/>
                </a:ext>
              </a:extLst>
            </p:cNvPr>
            <p:cNvSpPr/>
            <p:nvPr/>
          </p:nvSpPr>
          <p:spPr>
            <a:xfrm>
              <a:off x="103557" y="1587902"/>
              <a:ext cx="2700000" cy="2700000"/>
            </a:xfrm>
            <a:prstGeom prst="ellipse">
              <a:avLst/>
            </a:prstGeom>
            <a:solidFill>
              <a:srgbClr val="4DBA2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" name="Grafik 19" descr="Klemmbrett abgehakt mit einfarbiger Füllung">
              <a:extLst>
                <a:ext uri="{FF2B5EF4-FFF2-40B4-BE49-F238E27FC236}">
                  <a16:creationId xmlns:a16="http://schemas.microsoft.com/office/drawing/2014/main" id="{0A602107-81FD-4033-A657-41ED7A9DD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05757" y="2084833"/>
              <a:ext cx="1695600" cy="169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8595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m 20">
            <a:extLst>
              <a:ext uri="{FF2B5EF4-FFF2-40B4-BE49-F238E27FC236}">
                <a16:creationId xmlns:a16="http://schemas.microsoft.com/office/drawing/2014/main" id="{5CA301A0-0F9D-476B-856E-C5931A020A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9968049"/>
              </p:ext>
            </p:extLst>
          </p:nvPr>
        </p:nvGraphicFramePr>
        <p:xfrm>
          <a:off x="2209046" y="387190"/>
          <a:ext cx="7179397" cy="5336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" name="Textfeld 26">
            <a:extLst>
              <a:ext uri="{FF2B5EF4-FFF2-40B4-BE49-F238E27FC236}">
                <a16:creationId xmlns:a16="http://schemas.microsoft.com/office/drawing/2014/main" id="{8766470A-7CE5-4C7B-9535-5F8363F68531}"/>
              </a:ext>
            </a:extLst>
          </p:cNvPr>
          <p:cNvSpPr txBox="1"/>
          <p:nvPr/>
        </p:nvSpPr>
        <p:spPr>
          <a:xfrm>
            <a:off x="2440494" y="4959979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/>
              <a:t>6.</a:t>
            </a:r>
          </a:p>
        </p:txBody>
      </p:sp>
      <p:pic>
        <p:nvPicPr>
          <p:cNvPr id="3" name="Grafik 2" descr="Abzeichen Tick1 mit einfarbiger Füllung">
            <a:extLst>
              <a:ext uri="{FF2B5EF4-FFF2-40B4-BE49-F238E27FC236}">
                <a16:creationId xmlns:a16="http://schemas.microsoft.com/office/drawing/2014/main" id="{8D370CE5-AA62-4193-9EC0-7601104A22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87730" y="598881"/>
            <a:ext cx="702000" cy="702000"/>
          </a:xfrm>
          <a:prstGeom prst="rect">
            <a:avLst/>
          </a:prstGeom>
        </p:spPr>
      </p:pic>
      <p:pic>
        <p:nvPicPr>
          <p:cNvPr id="9" name="Grafik 8" descr="Abzeichen Tick1 mit einfarbiger Füllung">
            <a:extLst>
              <a:ext uri="{FF2B5EF4-FFF2-40B4-BE49-F238E27FC236}">
                <a16:creationId xmlns:a16="http://schemas.microsoft.com/office/drawing/2014/main" id="{24C9DAD5-32E7-463D-9235-5FEDDB9391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53077" y="1446462"/>
            <a:ext cx="702000" cy="702000"/>
          </a:xfrm>
          <a:prstGeom prst="rect">
            <a:avLst/>
          </a:prstGeom>
        </p:spPr>
      </p:pic>
      <p:pic>
        <p:nvPicPr>
          <p:cNvPr id="10" name="Grafik 9" descr="Abzeichen Tick1 mit einfarbiger Füllung">
            <a:extLst>
              <a:ext uri="{FF2B5EF4-FFF2-40B4-BE49-F238E27FC236}">
                <a16:creationId xmlns:a16="http://schemas.microsoft.com/office/drawing/2014/main" id="{EB41B555-22AC-4F2A-BD86-BB66A1BE53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51313" y="2281790"/>
            <a:ext cx="702000" cy="702000"/>
          </a:xfrm>
          <a:prstGeom prst="rect">
            <a:avLst/>
          </a:prstGeom>
        </p:spPr>
      </p:pic>
      <p:pic>
        <p:nvPicPr>
          <p:cNvPr id="11" name="Grafik 10" descr="Abzeichen Tick1 mit einfarbiger Füllung">
            <a:extLst>
              <a:ext uri="{FF2B5EF4-FFF2-40B4-BE49-F238E27FC236}">
                <a16:creationId xmlns:a16="http://schemas.microsoft.com/office/drawing/2014/main" id="{E0E0FB96-D38F-4364-8C1C-EAFA4AE4A4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51313" y="3135590"/>
            <a:ext cx="702000" cy="702000"/>
          </a:xfrm>
          <a:prstGeom prst="rect">
            <a:avLst/>
          </a:prstGeom>
        </p:spPr>
      </p:pic>
      <p:pic>
        <p:nvPicPr>
          <p:cNvPr id="12" name="Grafik 11" descr="Abzeichen Tick1 mit einfarbiger Füllung">
            <a:extLst>
              <a:ext uri="{FF2B5EF4-FFF2-40B4-BE49-F238E27FC236}">
                <a16:creationId xmlns:a16="http://schemas.microsoft.com/office/drawing/2014/main" id="{5DA4DE39-8FF9-42BC-9DF6-7A5C7DD33B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53077" y="3971101"/>
            <a:ext cx="702000" cy="702000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C7467AB-B5A5-41F2-906E-090137BDBBCC}"/>
              </a:ext>
            </a:extLst>
          </p:cNvPr>
          <p:cNvGrpSpPr/>
          <p:nvPr/>
        </p:nvGrpSpPr>
        <p:grpSpPr>
          <a:xfrm>
            <a:off x="103557" y="1587902"/>
            <a:ext cx="2700000" cy="2700000"/>
            <a:chOff x="103557" y="1587902"/>
            <a:chExt cx="2700000" cy="270000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155CC978-C757-472C-90F8-D7C169DDDF68}"/>
                </a:ext>
              </a:extLst>
            </p:cNvPr>
            <p:cNvSpPr/>
            <p:nvPr/>
          </p:nvSpPr>
          <p:spPr>
            <a:xfrm>
              <a:off x="103557" y="1587902"/>
              <a:ext cx="2700000" cy="2700000"/>
            </a:xfrm>
            <a:prstGeom prst="ellipse">
              <a:avLst/>
            </a:prstGeom>
            <a:solidFill>
              <a:srgbClr val="9EC73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Gruppenbrainstorming mit einfarbiger Füllung">
              <a:extLst>
                <a:ext uri="{FF2B5EF4-FFF2-40B4-BE49-F238E27FC236}">
                  <a16:creationId xmlns:a16="http://schemas.microsoft.com/office/drawing/2014/main" id="{41C0FA1B-3F47-4844-BDE1-CB05CB350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05757" y="2090102"/>
              <a:ext cx="1695600" cy="169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105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m 20">
            <a:extLst>
              <a:ext uri="{FF2B5EF4-FFF2-40B4-BE49-F238E27FC236}">
                <a16:creationId xmlns:a16="http://schemas.microsoft.com/office/drawing/2014/main" id="{5CA301A0-0F9D-476B-856E-C5931A020A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5039066"/>
              </p:ext>
            </p:extLst>
          </p:nvPr>
        </p:nvGraphicFramePr>
        <p:xfrm>
          <a:off x="2209046" y="387190"/>
          <a:ext cx="7179397" cy="5336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fik 2" descr="Abzeichen Tick1 mit einfarbiger Füllung">
            <a:extLst>
              <a:ext uri="{FF2B5EF4-FFF2-40B4-BE49-F238E27FC236}">
                <a16:creationId xmlns:a16="http://schemas.microsoft.com/office/drawing/2014/main" id="{8D370CE5-AA62-4193-9EC0-7601104A22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87730" y="598881"/>
            <a:ext cx="702000" cy="702000"/>
          </a:xfrm>
          <a:prstGeom prst="rect">
            <a:avLst/>
          </a:prstGeom>
        </p:spPr>
      </p:pic>
      <p:pic>
        <p:nvPicPr>
          <p:cNvPr id="9" name="Grafik 8" descr="Abzeichen Tick1 mit einfarbiger Füllung">
            <a:extLst>
              <a:ext uri="{FF2B5EF4-FFF2-40B4-BE49-F238E27FC236}">
                <a16:creationId xmlns:a16="http://schemas.microsoft.com/office/drawing/2014/main" id="{24C9DAD5-32E7-463D-9235-5FEDDB9391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53077" y="1446462"/>
            <a:ext cx="702000" cy="702000"/>
          </a:xfrm>
          <a:prstGeom prst="rect">
            <a:avLst/>
          </a:prstGeom>
        </p:spPr>
      </p:pic>
      <p:pic>
        <p:nvPicPr>
          <p:cNvPr id="10" name="Grafik 9" descr="Abzeichen Tick1 mit einfarbiger Füllung">
            <a:extLst>
              <a:ext uri="{FF2B5EF4-FFF2-40B4-BE49-F238E27FC236}">
                <a16:creationId xmlns:a16="http://schemas.microsoft.com/office/drawing/2014/main" id="{EB41B555-22AC-4F2A-BD86-BB66A1BE53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51313" y="2281790"/>
            <a:ext cx="702000" cy="702000"/>
          </a:xfrm>
          <a:prstGeom prst="rect">
            <a:avLst/>
          </a:prstGeom>
        </p:spPr>
      </p:pic>
      <p:pic>
        <p:nvPicPr>
          <p:cNvPr id="11" name="Grafik 10" descr="Abzeichen Tick1 mit einfarbiger Füllung">
            <a:extLst>
              <a:ext uri="{FF2B5EF4-FFF2-40B4-BE49-F238E27FC236}">
                <a16:creationId xmlns:a16="http://schemas.microsoft.com/office/drawing/2014/main" id="{E0E0FB96-D38F-4364-8C1C-EAFA4AE4A4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51313" y="3135590"/>
            <a:ext cx="702000" cy="702000"/>
          </a:xfrm>
          <a:prstGeom prst="rect">
            <a:avLst/>
          </a:prstGeom>
        </p:spPr>
      </p:pic>
      <p:pic>
        <p:nvPicPr>
          <p:cNvPr id="12" name="Grafik 11" descr="Abzeichen Tick1 mit einfarbiger Füllung">
            <a:extLst>
              <a:ext uri="{FF2B5EF4-FFF2-40B4-BE49-F238E27FC236}">
                <a16:creationId xmlns:a16="http://schemas.microsoft.com/office/drawing/2014/main" id="{5DA4DE39-8FF9-42BC-9DF6-7A5C7DD33B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53077" y="3971101"/>
            <a:ext cx="702000" cy="702000"/>
          </a:xfrm>
          <a:prstGeom prst="rect">
            <a:avLst/>
          </a:prstGeom>
        </p:spPr>
      </p:pic>
      <p:pic>
        <p:nvPicPr>
          <p:cNvPr id="13" name="Grafik 12" descr="Abzeichen Tick1 mit einfarbiger Füllung">
            <a:extLst>
              <a:ext uri="{FF2B5EF4-FFF2-40B4-BE49-F238E27FC236}">
                <a16:creationId xmlns:a16="http://schemas.microsoft.com/office/drawing/2014/main" id="{179AAC0B-58CD-401E-BA21-726A1ABD4E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278677" y="4824535"/>
            <a:ext cx="702000" cy="702000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451790A1-CD5E-4FDE-AA3B-C7C9DC0A7FD8}"/>
              </a:ext>
            </a:extLst>
          </p:cNvPr>
          <p:cNvSpPr/>
          <p:nvPr/>
        </p:nvSpPr>
        <p:spPr>
          <a:xfrm>
            <a:off x="103557" y="1587902"/>
            <a:ext cx="2700000" cy="270000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Abzeichen Tick1 mit einfarbiger Füllung">
            <a:extLst>
              <a:ext uri="{FF2B5EF4-FFF2-40B4-BE49-F238E27FC236}">
                <a16:creationId xmlns:a16="http://schemas.microsoft.com/office/drawing/2014/main" id="{EB47E28D-6CA4-4ED6-9538-0D2AEBAF5E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04807" y="1989152"/>
            <a:ext cx="1897500" cy="18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0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45717F-B292-4E4B-94F2-6E101B58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4000672"/>
            <a:ext cx="6828840" cy="1198491"/>
          </a:xfrm>
        </p:spPr>
        <p:txBody>
          <a:bodyPr/>
          <a:lstStyle/>
          <a:p>
            <a:r>
              <a:rPr lang="de-DE"/>
              <a:t>Vielen Dank für Ihre Aufmerksamkeit!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5F6E57-6E3A-654A-B153-BDB445B7E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9398" y="2099388"/>
            <a:ext cx="10012865" cy="18658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/>
              <a:t>Marcus Rothhaupt, marcus.rothhaupt@mailbox.tu-dresden.de</a:t>
            </a:r>
          </a:p>
          <a:p>
            <a:pPr>
              <a:lnSpc>
                <a:spcPct val="150000"/>
              </a:lnSpc>
            </a:pPr>
            <a:r>
              <a:rPr lang="de-DE"/>
              <a:t>Artan Kabashi, artan.kabashi@mailbox.tu-dresden.de</a:t>
            </a:r>
          </a:p>
          <a:p>
            <a:pPr>
              <a:lnSpc>
                <a:spcPct val="150000"/>
              </a:lnSpc>
            </a:pPr>
            <a:r>
              <a:rPr lang="de-DE"/>
              <a:t>Tamino Schorcht, tamino.schorcht@mailbox.tu-dresden.de</a:t>
            </a:r>
          </a:p>
          <a:p>
            <a:pPr>
              <a:lnSpc>
                <a:spcPct val="150000"/>
              </a:lnSpc>
            </a:pPr>
            <a:r>
              <a:rPr lang="de-DE"/>
              <a:t>Felix Mehlhorn, felix.mehlhorn1@mailbox.tu-dresden.de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E19CC24-BA7D-4688-AF9B-FA5841E8BFE2}"/>
              </a:ext>
            </a:extLst>
          </p:cNvPr>
          <p:cNvGrpSpPr/>
          <p:nvPr/>
        </p:nvGrpSpPr>
        <p:grpSpPr>
          <a:xfrm>
            <a:off x="7597663" y="2802181"/>
            <a:ext cx="2636772" cy="2636772"/>
            <a:chOff x="7970373" y="2378485"/>
            <a:chExt cx="2880000" cy="2880000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1BF86761-C21C-4922-B608-945F16572CB0}"/>
                </a:ext>
              </a:extLst>
            </p:cNvPr>
            <p:cNvSpPr/>
            <p:nvPr/>
          </p:nvSpPr>
          <p:spPr>
            <a:xfrm>
              <a:off x="7970373" y="2378485"/>
              <a:ext cx="2880000" cy="2880000"/>
            </a:xfrm>
            <a:prstGeom prst="ellipse">
              <a:avLst/>
            </a:prstGeom>
            <a:solidFill>
              <a:schemeClr val="bg2"/>
            </a:solidFill>
            <a:ln w="762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63396A80-564F-4062-AD50-8E383AAA6FEE}"/>
                </a:ext>
              </a:extLst>
            </p:cNvPr>
            <p:cNvSpPr/>
            <p:nvPr/>
          </p:nvSpPr>
          <p:spPr>
            <a:xfrm>
              <a:off x="8439150" y="3150416"/>
              <a:ext cx="1962150" cy="1344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Monitor mit einfarbiger Füllung">
              <a:extLst>
                <a:ext uri="{FF2B5EF4-FFF2-40B4-BE49-F238E27FC236}">
                  <a16:creationId xmlns:a16="http://schemas.microsoft.com/office/drawing/2014/main" id="{CD9B5584-AB3D-470C-B28D-0789A18C3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7368" y="2682924"/>
              <a:ext cx="2575561" cy="2575561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59CE42E-72AD-4435-A5AE-3AC0C212A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4041" y="3376249"/>
              <a:ext cx="972108" cy="972108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D200C0C3-E62E-411D-B2B5-836E64261853}"/>
                </a:ext>
              </a:extLst>
            </p:cNvPr>
            <p:cNvGrpSpPr/>
            <p:nvPr/>
          </p:nvGrpSpPr>
          <p:grpSpPr>
            <a:xfrm>
              <a:off x="8735102" y="2460368"/>
              <a:ext cx="1380094" cy="1380093"/>
              <a:chOff x="8174812" y="1116003"/>
              <a:chExt cx="1337259" cy="1337259"/>
            </a:xfrm>
          </p:grpSpPr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076D288-D7D5-4A33-A633-BB89000243DB}"/>
                  </a:ext>
                </a:extLst>
              </p:cNvPr>
              <p:cNvSpPr/>
              <p:nvPr/>
            </p:nvSpPr>
            <p:spPr>
              <a:xfrm>
                <a:off x="8354554" y="1514475"/>
                <a:ext cx="956134" cy="5549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3" name="Grafik 12" descr="Auge mit einfarbiger Füllung">
                <a:extLst>
                  <a:ext uri="{FF2B5EF4-FFF2-40B4-BE49-F238E27FC236}">
                    <a16:creationId xmlns:a16="http://schemas.microsoft.com/office/drawing/2014/main" id="{9B821038-E462-4EE7-9A72-B35F847F0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174812" y="1116003"/>
                <a:ext cx="1337259" cy="1337259"/>
              </a:xfrm>
              <a:prstGeom prst="rect">
                <a:avLst/>
              </a:prstGeom>
            </p:spPr>
          </p:pic>
        </p:grpSp>
        <p:pic>
          <p:nvPicPr>
            <p:cNvPr id="10" name="Grafik 9" descr="Statistiken mit einfarbiger Füllung">
              <a:extLst>
                <a:ext uri="{FF2B5EF4-FFF2-40B4-BE49-F238E27FC236}">
                  <a16:creationId xmlns:a16="http://schemas.microsoft.com/office/drawing/2014/main" id="{878AF6D4-9640-4A87-9E22-E6E0031ED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70472" y="3795193"/>
              <a:ext cx="599580" cy="599580"/>
            </a:xfrm>
            <a:prstGeom prst="rect">
              <a:avLst/>
            </a:prstGeom>
          </p:spPr>
        </p:pic>
        <p:pic>
          <p:nvPicPr>
            <p:cNvPr id="11" name="Grafik 10" descr="Zahnräder mit einfarbiger Füllung">
              <a:extLst>
                <a:ext uri="{FF2B5EF4-FFF2-40B4-BE49-F238E27FC236}">
                  <a16:creationId xmlns:a16="http://schemas.microsoft.com/office/drawing/2014/main" id="{9BF7D023-DB95-498D-A493-394D12BC7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21145" y="3283274"/>
              <a:ext cx="545112" cy="545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3458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AE2EFE1-FA7A-4C0C-ABAD-72F3D662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68" y="1146766"/>
            <a:ext cx="10580687" cy="684213"/>
          </a:xfrm>
        </p:spPr>
        <p:txBody>
          <a:bodyPr/>
          <a:lstStyle/>
          <a:p>
            <a:r>
              <a:rPr lang="en-US" err="1">
                <a:solidFill>
                  <a:schemeClr val="tx1"/>
                </a:solidFill>
              </a:rPr>
              <a:t>Gliederung</a:t>
            </a: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AA30190-569D-4817-BB12-59C40BC252B7}"/>
              </a:ext>
            </a:extLst>
          </p:cNvPr>
          <p:cNvGrpSpPr/>
          <p:nvPr/>
        </p:nvGrpSpPr>
        <p:grpSpPr>
          <a:xfrm>
            <a:off x="3693395" y="1955191"/>
            <a:ext cx="11090497" cy="4400069"/>
            <a:chOff x="823862" y="1830979"/>
            <a:chExt cx="11090497" cy="4400069"/>
          </a:xfrm>
        </p:grpSpPr>
        <p:graphicFrame>
          <p:nvGraphicFramePr>
            <p:cNvPr id="2" name="Diagramm 1">
              <a:extLst>
                <a:ext uri="{FF2B5EF4-FFF2-40B4-BE49-F238E27FC236}">
                  <a16:creationId xmlns:a16="http://schemas.microsoft.com/office/drawing/2014/main" id="{1898E063-EC85-41D8-A838-36EEADE2CB2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86899359"/>
                </p:ext>
              </p:extLst>
            </p:nvPr>
          </p:nvGraphicFramePr>
          <p:xfrm>
            <a:off x="823862" y="1830979"/>
            <a:ext cx="11090497" cy="440006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0A6911B-95E8-4FF7-A172-76D83992CDCE}"/>
                </a:ext>
              </a:extLst>
            </p:cNvPr>
            <p:cNvSpPr txBox="1"/>
            <p:nvPr/>
          </p:nvSpPr>
          <p:spPr>
            <a:xfrm>
              <a:off x="977760" y="2076204"/>
              <a:ext cx="56962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200" b="1"/>
                <a:t>1.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54B8D49-2624-40CA-A5BB-53AE95C34773}"/>
                </a:ext>
              </a:extLst>
            </p:cNvPr>
            <p:cNvSpPr txBox="1"/>
            <p:nvPr/>
          </p:nvSpPr>
          <p:spPr>
            <a:xfrm>
              <a:off x="1357258" y="2768518"/>
              <a:ext cx="56962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200" b="1"/>
                <a:t>2.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A3FFD6B4-19FF-437B-99AF-8580139DC217}"/>
                </a:ext>
              </a:extLst>
            </p:cNvPr>
            <p:cNvSpPr txBox="1"/>
            <p:nvPr/>
          </p:nvSpPr>
          <p:spPr>
            <a:xfrm>
              <a:off x="1539089" y="3473463"/>
              <a:ext cx="56962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200" b="1"/>
                <a:t>3.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D5F838FD-23D0-45AD-AF74-4F8287C7F85C}"/>
                </a:ext>
              </a:extLst>
            </p:cNvPr>
            <p:cNvSpPr txBox="1"/>
            <p:nvPr/>
          </p:nvSpPr>
          <p:spPr>
            <a:xfrm>
              <a:off x="1539088" y="4157676"/>
              <a:ext cx="56962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200" b="1"/>
                <a:t>4.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1F1B92C4-F560-42B8-A0EC-FDC2FD61E5CF}"/>
                </a:ext>
              </a:extLst>
            </p:cNvPr>
            <p:cNvSpPr txBox="1"/>
            <p:nvPr/>
          </p:nvSpPr>
          <p:spPr>
            <a:xfrm>
              <a:off x="1357258" y="4854602"/>
              <a:ext cx="4443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200" b="1"/>
                <a:t>5.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6942070-BF41-4BCA-A215-77D704C88D89}"/>
                </a:ext>
              </a:extLst>
            </p:cNvPr>
            <p:cNvSpPr txBox="1"/>
            <p:nvPr/>
          </p:nvSpPr>
          <p:spPr>
            <a:xfrm>
              <a:off x="986065" y="5546834"/>
              <a:ext cx="56962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200" b="1"/>
                <a:t>6.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9F038D3-4EB4-4D92-BC88-508E4E4E9F53}"/>
              </a:ext>
            </a:extLst>
          </p:cNvPr>
          <p:cNvGrpSpPr/>
          <p:nvPr/>
        </p:nvGrpSpPr>
        <p:grpSpPr>
          <a:xfrm>
            <a:off x="996777" y="2858165"/>
            <a:ext cx="2636772" cy="2636772"/>
            <a:chOff x="7970373" y="2378485"/>
            <a:chExt cx="2880000" cy="2880000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6D0C617-AD4F-483A-B518-C542EB330AFB}"/>
                </a:ext>
              </a:extLst>
            </p:cNvPr>
            <p:cNvSpPr/>
            <p:nvPr/>
          </p:nvSpPr>
          <p:spPr>
            <a:xfrm>
              <a:off x="7970373" y="2378485"/>
              <a:ext cx="2880000" cy="2880000"/>
            </a:xfrm>
            <a:prstGeom prst="ellipse">
              <a:avLst/>
            </a:prstGeom>
            <a:solidFill>
              <a:schemeClr val="bg2"/>
            </a:solidFill>
            <a:ln w="762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FD7BD8D4-D017-4872-8FDF-CCC191298497}"/>
                </a:ext>
              </a:extLst>
            </p:cNvPr>
            <p:cNvSpPr/>
            <p:nvPr/>
          </p:nvSpPr>
          <p:spPr>
            <a:xfrm>
              <a:off x="8439150" y="3150416"/>
              <a:ext cx="1962150" cy="1344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Grafik 16" descr="Monitor mit einfarbiger Füllung">
              <a:extLst>
                <a:ext uri="{FF2B5EF4-FFF2-40B4-BE49-F238E27FC236}">
                  <a16:creationId xmlns:a16="http://schemas.microsoft.com/office/drawing/2014/main" id="{162BA8E0-4FDA-4343-ADEB-4FBAC77A2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37368" y="2682924"/>
              <a:ext cx="2575561" cy="2575561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8C2A2435-90FD-408C-BABC-3F7CECE4C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4041" y="3376249"/>
              <a:ext cx="972108" cy="972108"/>
            </a:xfrm>
            <a:prstGeom prst="rect">
              <a:avLst/>
            </a:prstGeom>
          </p:spPr>
        </p:pic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79FAA47-43FC-4C52-ADC0-4893822B7352}"/>
                </a:ext>
              </a:extLst>
            </p:cNvPr>
            <p:cNvGrpSpPr/>
            <p:nvPr/>
          </p:nvGrpSpPr>
          <p:grpSpPr>
            <a:xfrm>
              <a:off x="8735102" y="2460368"/>
              <a:ext cx="1380094" cy="1380093"/>
              <a:chOff x="8174812" y="1116003"/>
              <a:chExt cx="1337259" cy="1337259"/>
            </a:xfrm>
          </p:grpSpPr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15B344B1-F03A-48AA-91A5-1A8D95B1128E}"/>
                  </a:ext>
                </a:extLst>
              </p:cNvPr>
              <p:cNvSpPr/>
              <p:nvPr/>
            </p:nvSpPr>
            <p:spPr>
              <a:xfrm>
                <a:off x="8354554" y="1514475"/>
                <a:ext cx="956134" cy="5549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23" name="Grafik 22" descr="Auge mit einfarbiger Füllung">
                <a:extLst>
                  <a:ext uri="{FF2B5EF4-FFF2-40B4-BE49-F238E27FC236}">
                    <a16:creationId xmlns:a16="http://schemas.microsoft.com/office/drawing/2014/main" id="{A26D001D-053D-43BD-9D27-CE5D15BC4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174812" y="1116003"/>
                <a:ext cx="1337259" cy="1337259"/>
              </a:xfrm>
              <a:prstGeom prst="rect">
                <a:avLst/>
              </a:prstGeom>
            </p:spPr>
          </p:pic>
        </p:grpSp>
        <p:pic>
          <p:nvPicPr>
            <p:cNvPr id="20" name="Grafik 19" descr="Statistiken mit einfarbiger Füllung">
              <a:extLst>
                <a:ext uri="{FF2B5EF4-FFF2-40B4-BE49-F238E27FC236}">
                  <a16:creationId xmlns:a16="http://schemas.microsoft.com/office/drawing/2014/main" id="{A202499C-EFB2-4754-B2BD-113E28DE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70472" y="3795193"/>
              <a:ext cx="599580" cy="599580"/>
            </a:xfrm>
            <a:prstGeom prst="rect">
              <a:avLst/>
            </a:prstGeom>
          </p:spPr>
        </p:pic>
        <p:pic>
          <p:nvPicPr>
            <p:cNvPr id="21" name="Grafik 20" descr="Zahnräder mit einfarbiger Füllung">
              <a:extLst>
                <a:ext uri="{FF2B5EF4-FFF2-40B4-BE49-F238E27FC236}">
                  <a16:creationId xmlns:a16="http://schemas.microsoft.com/office/drawing/2014/main" id="{A14FDF10-BE14-4401-8EA6-A02866C6A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721145" y="3283274"/>
              <a:ext cx="545112" cy="545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0982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m 20">
            <a:extLst>
              <a:ext uri="{FF2B5EF4-FFF2-40B4-BE49-F238E27FC236}">
                <a16:creationId xmlns:a16="http://schemas.microsoft.com/office/drawing/2014/main" id="{5CA301A0-0F9D-476B-856E-C5931A020A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6145214"/>
              </p:ext>
            </p:extLst>
          </p:nvPr>
        </p:nvGraphicFramePr>
        <p:xfrm>
          <a:off x="2209046" y="387190"/>
          <a:ext cx="7179397" cy="5336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feld 21">
            <a:extLst>
              <a:ext uri="{FF2B5EF4-FFF2-40B4-BE49-F238E27FC236}">
                <a16:creationId xmlns:a16="http://schemas.microsoft.com/office/drawing/2014/main" id="{DB32545B-3643-48C2-AD3A-0CF357812097}"/>
              </a:ext>
            </a:extLst>
          </p:cNvPr>
          <p:cNvSpPr txBox="1"/>
          <p:nvPr/>
        </p:nvSpPr>
        <p:spPr>
          <a:xfrm>
            <a:off x="2440494" y="709262"/>
            <a:ext cx="54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/>
              <a:t>1.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264CFAC-10D6-411D-A5D0-503B9F71E3A7}"/>
              </a:ext>
            </a:extLst>
          </p:cNvPr>
          <p:cNvSpPr txBox="1"/>
          <p:nvPr/>
        </p:nvSpPr>
        <p:spPr>
          <a:xfrm>
            <a:off x="2899699" y="1545140"/>
            <a:ext cx="54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/>
              <a:t>2.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BC6C89D-55C4-413F-8008-392150D1E49F}"/>
              </a:ext>
            </a:extLst>
          </p:cNvPr>
          <p:cNvSpPr txBox="1"/>
          <p:nvPr/>
        </p:nvSpPr>
        <p:spPr>
          <a:xfrm>
            <a:off x="3104077" y="2381018"/>
            <a:ext cx="54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/>
              <a:t>3.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6C6A7B1-D80D-49CE-B47F-15CE57348DA4}"/>
              </a:ext>
            </a:extLst>
          </p:cNvPr>
          <p:cNvSpPr txBox="1"/>
          <p:nvPr/>
        </p:nvSpPr>
        <p:spPr>
          <a:xfrm>
            <a:off x="3104077" y="3216346"/>
            <a:ext cx="54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/>
              <a:t>4.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97CEB08-9EEC-4FE2-ADE7-037130F70631}"/>
              </a:ext>
            </a:extLst>
          </p:cNvPr>
          <p:cNvSpPr txBox="1"/>
          <p:nvPr/>
        </p:nvSpPr>
        <p:spPr>
          <a:xfrm>
            <a:off x="2899699" y="4051674"/>
            <a:ext cx="54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/>
              <a:t>5.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766470A-7CE5-4C7B-9535-5F8363F68531}"/>
              </a:ext>
            </a:extLst>
          </p:cNvPr>
          <p:cNvSpPr txBox="1"/>
          <p:nvPr/>
        </p:nvSpPr>
        <p:spPr>
          <a:xfrm>
            <a:off x="2440494" y="4959979"/>
            <a:ext cx="54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/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1999802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m 20">
            <a:extLst>
              <a:ext uri="{FF2B5EF4-FFF2-40B4-BE49-F238E27FC236}">
                <a16:creationId xmlns:a16="http://schemas.microsoft.com/office/drawing/2014/main" id="{5CA301A0-0F9D-476B-856E-C5931A020A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2797529"/>
              </p:ext>
            </p:extLst>
          </p:nvPr>
        </p:nvGraphicFramePr>
        <p:xfrm>
          <a:off x="2209046" y="387190"/>
          <a:ext cx="7179397" cy="5336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feld 21">
            <a:extLst>
              <a:ext uri="{FF2B5EF4-FFF2-40B4-BE49-F238E27FC236}">
                <a16:creationId xmlns:a16="http://schemas.microsoft.com/office/drawing/2014/main" id="{DB32545B-3643-48C2-AD3A-0CF357812097}"/>
              </a:ext>
            </a:extLst>
          </p:cNvPr>
          <p:cNvSpPr txBox="1"/>
          <p:nvPr/>
        </p:nvSpPr>
        <p:spPr>
          <a:xfrm>
            <a:off x="2440494" y="709262"/>
            <a:ext cx="54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/>
              <a:t>1.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264CFAC-10D6-411D-A5D0-503B9F71E3A7}"/>
              </a:ext>
            </a:extLst>
          </p:cNvPr>
          <p:cNvSpPr txBox="1"/>
          <p:nvPr/>
        </p:nvSpPr>
        <p:spPr>
          <a:xfrm>
            <a:off x="2899699" y="1545140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tx1">
                    <a:alpha val="24000"/>
                  </a:schemeClr>
                </a:solidFill>
              </a:rPr>
              <a:t>2.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BC6C89D-55C4-413F-8008-392150D1E49F}"/>
              </a:ext>
            </a:extLst>
          </p:cNvPr>
          <p:cNvSpPr txBox="1"/>
          <p:nvPr/>
        </p:nvSpPr>
        <p:spPr>
          <a:xfrm>
            <a:off x="3104077" y="2381018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tx1">
                    <a:alpha val="24000"/>
                  </a:schemeClr>
                </a:solidFill>
              </a:rPr>
              <a:t>3.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6C6A7B1-D80D-49CE-B47F-15CE57348DA4}"/>
              </a:ext>
            </a:extLst>
          </p:cNvPr>
          <p:cNvSpPr txBox="1"/>
          <p:nvPr/>
        </p:nvSpPr>
        <p:spPr>
          <a:xfrm>
            <a:off x="3104077" y="3216346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tx1">
                    <a:alpha val="24000"/>
                  </a:schemeClr>
                </a:solidFill>
              </a:rPr>
              <a:t>4.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97CEB08-9EEC-4FE2-ADE7-037130F70631}"/>
              </a:ext>
            </a:extLst>
          </p:cNvPr>
          <p:cNvSpPr txBox="1"/>
          <p:nvPr/>
        </p:nvSpPr>
        <p:spPr>
          <a:xfrm>
            <a:off x="2899699" y="4051674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tx1">
                    <a:alpha val="24000"/>
                  </a:schemeClr>
                </a:solidFill>
              </a:rPr>
              <a:t>5.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766470A-7CE5-4C7B-9535-5F8363F68531}"/>
              </a:ext>
            </a:extLst>
          </p:cNvPr>
          <p:cNvSpPr txBox="1"/>
          <p:nvPr/>
        </p:nvSpPr>
        <p:spPr>
          <a:xfrm>
            <a:off x="2440494" y="4959979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tx1">
                    <a:alpha val="24000"/>
                  </a:schemeClr>
                </a:solidFill>
              </a:rPr>
              <a:t>6.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F95EB82-2028-4282-BF69-E727F4B46FD2}"/>
              </a:ext>
            </a:extLst>
          </p:cNvPr>
          <p:cNvGrpSpPr/>
          <p:nvPr/>
        </p:nvGrpSpPr>
        <p:grpSpPr>
          <a:xfrm>
            <a:off x="103557" y="1587902"/>
            <a:ext cx="2700000" cy="2700000"/>
            <a:chOff x="103557" y="1587902"/>
            <a:chExt cx="2700000" cy="2700000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BD5655FC-532A-499F-94BF-328B35D19BB8}"/>
                </a:ext>
              </a:extLst>
            </p:cNvPr>
            <p:cNvSpPr/>
            <p:nvPr/>
          </p:nvSpPr>
          <p:spPr>
            <a:xfrm>
              <a:off x="103557" y="1587902"/>
              <a:ext cx="2700000" cy="2700000"/>
            </a:xfrm>
            <a:prstGeom prst="ellipse">
              <a:avLst/>
            </a:prstGeom>
            <a:solidFill>
              <a:srgbClr val="297CC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 descr="Blaupause mit einfarbiger Füllung">
              <a:extLst>
                <a:ext uri="{FF2B5EF4-FFF2-40B4-BE49-F238E27FC236}">
                  <a16:creationId xmlns:a16="http://schemas.microsoft.com/office/drawing/2014/main" id="{8B5D934E-93E1-4BDD-BF83-715A4EE36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5589" y="2056365"/>
              <a:ext cx="1695935" cy="1695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181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0BB5914-E21A-46C9-90B8-90334C7B5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90332" cy="751731"/>
          </a:xfrm>
        </p:spPr>
        <p:txBody>
          <a:bodyPr/>
          <a:lstStyle/>
          <a:p>
            <a:r>
              <a:rPr lang="de-DE">
                <a:latin typeface="Open Sans"/>
                <a:ea typeface="Open Sans"/>
                <a:cs typeface="Open Sans"/>
              </a:rPr>
              <a:t>1. Planung</a:t>
            </a:r>
            <a:br>
              <a:rPr lang="de-DE">
                <a:latin typeface="Open Sans"/>
                <a:ea typeface="Open Sans"/>
                <a:cs typeface="Open Sans"/>
              </a:rPr>
            </a:br>
            <a:r>
              <a:rPr lang="de-DE" sz="2400">
                <a:latin typeface="Open Sans"/>
                <a:ea typeface="Open Sans"/>
                <a:cs typeface="Open Sans"/>
              </a:rPr>
              <a:t>1.1. </a:t>
            </a:r>
            <a:r>
              <a:rPr lang="en-US" sz="2400">
                <a:latin typeface="Open Sans"/>
                <a:ea typeface="Open Sans"/>
                <a:cs typeface="Open Sans"/>
              </a:rPr>
              <a:t>Motivation</a:t>
            </a:r>
            <a:endParaRPr lang="en-US" sz="2400">
              <a:ea typeface="Open Sans"/>
              <a:cs typeface="Open Sans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83F0D30-7EB3-4650-A4B8-7DF8D076BB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518647"/>
            <a:ext cx="6185463" cy="450528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b="1">
                <a:latin typeface="Open Sans"/>
                <a:ea typeface="Open Sans"/>
                <a:cs typeface="Open Sans"/>
              </a:rPr>
              <a:t>Problem: </a:t>
            </a:r>
            <a:endParaRPr lang="de-DE" b="1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har char="•"/>
            </a:pPr>
            <a:r>
              <a:rPr lang="de-DE">
                <a:latin typeface="Open Sans"/>
                <a:ea typeface="Open Sans"/>
                <a:cs typeface="Open Sans"/>
              </a:rPr>
              <a:t>Komplexe Systeme = große Herausforderungen </a:t>
            </a:r>
            <a:endParaRPr lang="de-DE">
              <a:ea typeface="Open Sans"/>
              <a:cs typeface="Open Sans"/>
            </a:endParaRPr>
          </a:p>
          <a:p>
            <a:pPr marL="342900" indent="-342900">
              <a:buChar char="•"/>
            </a:pPr>
            <a:r>
              <a:rPr lang="de-DE">
                <a:latin typeface="Open Sans"/>
                <a:ea typeface="Open Sans"/>
                <a:cs typeface="Open Sans"/>
              </a:rPr>
              <a:t>fehlerhafte Entscheidungen       keine Warnung</a:t>
            </a:r>
            <a:endParaRPr lang="de-DE">
              <a:ea typeface="Open Sans"/>
              <a:cs typeface="Open Sans"/>
            </a:endParaRPr>
          </a:p>
          <a:p>
            <a:pPr marL="342900" indent="-342900">
              <a:buChar char="•"/>
            </a:pPr>
            <a:r>
              <a:rPr lang="de-DE">
                <a:latin typeface="Open Sans"/>
                <a:ea typeface="Open Sans"/>
                <a:cs typeface="Open Sans"/>
              </a:rPr>
              <a:t>Materielle Schäden und Lebensgefährliche           Situationen</a:t>
            </a:r>
          </a:p>
          <a:p>
            <a:endParaRPr lang="de-DE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de-DE" b="1">
                <a:latin typeface="Open Sans"/>
                <a:ea typeface="Open Sans"/>
                <a:cs typeface="Open Sans"/>
              </a:rPr>
              <a:t>Lösung: </a:t>
            </a:r>
            <a:r>
              <a:rPr lang="de-DE" b="1" err="1">
                <a:latin typeface="Open Sans"/>
                <a:ea typeface="Open Sans"/>
                <a:cs typeface="Open Sans"/>
              </a:rPr>
              <a:t>Phenomena</a:t>
            </a:r>
            <a:r>
              <a:rPr lang="de-DE" b="1">
                <a:latin typeface="Open Sans"/>
                <a:ea typeface="Open Sans"/>
                <a:cs typeface="Open Sans"/>
              </a:rPr>
              <a:t> </a:t>
            </a:r>
            <a:r>
              <a:rPr lang="de-DE" b="1" err="1">
                <a:latin typeface="Open Sans"/>
                <a:ea typeface="Open Sans"/>
                <a:cs typeface="Open Sans"/>
              </a:rPr>
              <a:t>Visualisation</a:t>
            </a:r>
            <a:endParaRPr lang="de-DE" b="1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har char="•"/>
            </a:pPr>
            <a:r>
              <a:rPr lang="de-DE">
                <a:latin typeface="Open Sans"/>
                <a:ea typeface="Open Sans"/>
                <a:cs typeface="Open Sans"/>
              </a:rPr>
              <a:t>Phänomene illustrieren</a:t>
            </a:r>
            <a:endParaRPr lang="de-DE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har char="•"/>
            </a:pPr>
            <a:r>
              <a:rPr lang="de-DE">
                <a:latin typeface="Open Sans"/>
                <a:ea typeface="Open Sans"/>
                <a:cs typeface="Open Sans"/>
              </a:rPr>
              <a:t>Warnungen / Alarme</a:t>
            </a:r>
            <a:endParaRPr lang="de-DE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de-DE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de-DE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F57DABD-3390-4358-B149-80DB697DCB6F}"/>
              </a:ext>
            </a:extLst>
          </p:cNvPr>
          <p:cNvGrpSpPr/>
          <p:nvPr/>
        </p:nvGrpSpPr>
        <p:grpSpPr>
          <a:xfrm>
            <a:off x="11398767" y="79758"/>
            <a:ext cx="720000" cy="720000"/>
            <a:chOff x="103557" y="1587902"/>
            <a:chExt cx="2700000" cy="2700000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6674D044-104A-4B5B-A10E-0994E196043F}"/>
                </a:ext>
              </a:extLst>
            </p:cNvPr>
            <p:cNvSpPr/>
            <p:nvPr/>
          </p:nvSpPr>
          <p:spPr>
            <a:xfrm>
              <a:off x="103557" y="1587902"/>
              <a:ext cx="2700000" cy="2700000"/>
            </a:xfrm>
            <a:prstGeom prst="ellipse">
              <a:avLst/>
            </a:prstGeom>
            <a:solidFill>
              <a:srgbClr val="297CC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Blaupause mit einfarbiger Füllung">
              <a:extLst>
                <a:ext uri="{FF2B5EF4-FFF2-40B4-BE49-F238E27FC236}">
                  <a16:creationId xmlns:a16="http://schemas.microsoft.com/office/drawing/2014/main" id="{6A08D550-0D6D-4375-B446-9759EC649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5589" y="2056365"/>
              <a:ext cx="1695935" cy="1695935"/>
            </a:xfrm>
            <a:prstGeom prst="rect">
              <a:avLst/>
            </a:prstGeom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F88E013-BA09-4674-8381-5EB4B6078620}"/>
              </a:ext>
            </a:extLst>
          </p:cNvPr>
          <p:cNvSpPr txBox="1"/>
          <p:nvPr/>
        </p:nvSpPr>
        <p:spPr>
          <a:xfrm>
            <a:off x="7402535" y="4237003"/>
            <a:ext cx="405286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/>
              <a:t>Explosion in einem industriellen System</a:t>
            </a:r>
            <a:endParaRPr lang="de-DE"/>
          </a:p>
          <a:p>
            <a:endParaRPr lang="de-DE" sz="1600">
              <a:ea typeface="Open Sans"/>
              <a:cs typeface="Open Sans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64A29EB-1A84-4544-A434-04BBA95452D8}"/>
              </a:ext>
            </a:extLst>
          </p:cNvPr>
          <p:cNvSpPr txBox="1"/>
          <p:nvPr/>
        </p:nvSpPr>
        <p:spPr>
          <a:xfrm>
            <a:off x="7280905" y="5537988"/>
            <a:ext cx="4993183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800">
                <a:ea typeface="+mn-lt"/>
                <a:cs typeface="+mn-lt"/>
              </a:rPr>
              <a:t>Quelle: </a:t>
            </a:r>
            <a:r>
              <a:rPr lang="de-DE" sz="800" err="1">
                <a:ea typeface="+mn-lt"/>
                <a:cs typeface="+mn-lt"/>
              </a:rPr>
              <a:t>Grupa</a:t>
            </a:r>
            <a:r>
              <a:rPr lang="de-DE" sz="800">
                <a:ea typeface="+mn-lt"/>
                <a:cs typeface="+mn-lt"/>
              </a:rPr>
              <a:t>-Wolff (2022). </a:t>
            </a:r>
            <a:r>
              <a:rPr lang="en-US" sz="800">
                <a:ea typeface="+mn-lt"/>
                <a:cs typeface="+mn-lt"/>
              </a:rPr>
              <a:t>The leading chemical and petrochemical enterprises have confirmed their attendance at the INDEX Conference on industrial process and explosion safety. </a:t>
            </a:r>
            <a:r>
              <a:rPr lang="en-US" sz="800" err="1">
                <a:ea typeface="+mn-lt"/>
                <a:cs typeface="+mn-lt"/>
              </a:rPr>
              <a:t>Abgerufen</a:t>
            </a:r>
            <a:r>
              <a:rPr lang="en-US" sz="800">
                <a:ea typeface="+mn-lt"/>
                <a:cs typeface="+mn-lt"/>
              </a:rPr>
              <a:t> von: </a:t>
            </a:r>
            <a:r>
              <a:rPr lang="de-DE" sz="800">
                <a:ea typeface="+mn-lt"/>
                <a:cs typeface="+mn-lt"/>
              </a:rPr>
              <a:t>https://www.grupa-wolff.com/the-leading-chemical-and-petrochemical-enterprises-have-confirmed-their-attendance-at-the-index-conference-on-industrial-process-and-explosion-safety </a:t>
            </a:r>
            <a:endParaRPr lang="de-DE" sz="800">
              <a:ea typeface="Open Sans"/>
              <a:cs typeface="Open Sans"/>
            </a:endParaRPr>
          </a:p>
        </p:txBody>
      </p:sp>
      <p:pic>
        <p:nvPicPr>
          <p:cNvPr id="1026" name="Picture 2" descr="3 Causes of Industrial Fire and Gas Explosions - Opus Kinetic">
            <a:extLst>
              <a:ext uri="{FF2B5EF4-FFF2-40B4-BE49-F238E27FC236}">
                <a16:creationId xmlns:a16="http://schemas.microsoft.com/office/drawing/2014/main" id="{38F66744-F09E-44EB-A655-D64E182E2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806" y="1514319"/>
            <a:ext cx="3717894" cy="2613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F3BAF98A-1EAE-4259-8EA0-7455E9BC14D4}"/>
              </a:ext>
            </a:extLst>
          </p:cNvPr>
          <p:cNvSpPr/>
          <p:nvPr/>
        </p:nvSpPr>
        <p:spPr>
          <a:xfrm>
            <a:off x="4563266" y="2519331"/>
            <a:ext cx="241139" cy="192911"/>
          </a:xfrm>
          <a:prstGeom prst="rightArrow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154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DA5F18-F2D8-4B6D-B5DB-182AF300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809605"/>
          </a:xfrm>
        </p:spPr>
        <p:txBody>
          <a:bodyPr/>
          <a:lstStyle/>
          <a:p>
            <a:r>
              <a:rPr lang="de-DE">
                <a:latin typeface="Open Sans"/>
                <a:ea typeface="Open Sans"/>
                <a:cs typeface="Open Sans"/>
              </a:rPr>
              <a:t>1. Planung</a:t>
            </a:r>
            <a:br>
              <a:rPr lang="de-DE">
                <a:latin typeface="Open Sans"/>
                <a:ea typeface="Open Sans"/>
                <a:cs typeface="Open Sans"/>
              </a:rPr>
            </a:br>
            <a:r>
              <a:rPr lang="de-DE" sz="2400">
                <a:latin typeface="Open Sans"/>
                <a:ea typeface="Open Sans"/>
                <a:cs typeface="Open Sans"/>
              </a:rPr>
              <a:t>1.2. Aufgabenstellung</a:t>
            </a:r>
            <a:endParaRPr lang="de-DE" sz="2400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5A844A0F-55B7-45C8-B996-7A42E90D7E1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7234935" y="1034937"/>
            <a:ext cx="3151867" cy="3474810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A282EBF-0BBC-4FE3-AA97-891C612FB648}"/>
              </a:ext>
            </a:extLst>
          </p:cNvPr>
          <p:cNvSpPr txBox="1"/>
          <p:nvPr/>
        </p:nvSpPr>
        <p:spPr>
          <a:xfrm>
            <a:off x="6840512" y="4509747"/>
            <a:ext cx="398916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/>
              <a:t>Konventionelle Darstellung eines Ofens</a:t>
            </a:r>
            <a:endParaRPr lang="de-DE">
              <a:ea typeface="Open Sans"/>
              <a:cs typeface="Open Sans"/>
            </a:endParaRPr>
          </a:p>
          <a:p>
            <a:endParaRPr lang="de-DE" sz="1600">
              <a:ea typeface="Open Sans"/>
              <a:cs typeface="Open San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9B6065C-3A7A-4B52-B036-C02D5BFE910D}"/>
              </a:ext>
            </a:extLst>
          </p:cNvPr>
          <p:cNvSpPr txBox="1"/>
          <p:nvPr/>
        </p:nvSpPr>
        <p:spPr>
          <a:xfrm>
            <a:off x="878114" y="1826463"/>
            <a:ext cx="5700482" cy="23514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2000">
                <a:ea typeface="Open Sans"/>
                <a:cs typeface="Open Sans"/>
              </a:rPr>
              <a:t>HMI design eines Industriellen Ofens </a:t>
            </a:r>
            <a:endParaRPr lang="de-DE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2000">
                <a:ea typeface="Open Sans"/>
                <a:cs typeface="Open Sans"/>
              </a:rPr>
              <a:t>Phänomene visualisieren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2000">
                <a:ea typeface="Open Sans"/>
                <a:cs typeface="Open Sans"/>
              </a:rPr>
              <a:t>Verständlichkeit  der Anlage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de-DE" sz="2000">
                <a:ea typeface="Open Sans"/>
                <a:cs typeface="Open Sans"/>
              </a:rPr>
              <a:t>Bediener benachrichtigen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de-DE" sz="2000">
              <a:ea typeface="Open Sans"/>
              <a:cs typeface="Open Sans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6877C06-B5FA-4F0D-A9DA-2C8BF2377DD4}"/>
              </a:ext>
            </a:extLst>
          </p:cNvPr>
          <p:cNvSpPr txBox="1"/>
          <p:nvPr/>
        </p:nvSpPr>
        <p:spPr>
          <a:xfrm>
            <a:off x="9466907" y="5859275"/>
            <a:ext cx="272509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>
                <a:ea typeface="Open Sans"/>
                <a:cs typeface="Open Sans"/>
              </a:rPr>
              <a:t>Quelle:  Aufgabenstellung – </a:t>
            </a:r>
            <a:r>
              <a:rPr lang="de-DE" sz="800" err="1">
                <a:ea typeface="Open Sans"/>
                <a:cs typeface="Open Sans"/>
              </a:rPr>
              <a:t>Phenomena</a:t>
            </a:r>
            <a:r>
              <a:rPr lang="de-DE" sz="800">
                <a:ea typeface="Open Sans"/>
                <a:cs typeface="Open Sans"/>
              </a:rPr>
              <a:t> </a:t>
            </a:r>
            <a:r>
              <a:rPr lang="de-DE" sz="800" err="1">
                <a:ea typeface="Open Sans"/>
                <a:cs typeface="Open Sans"/>
              </a:rPr>
              <a:t>Visualisation</a:t>
            </a:r>
            <a:endParaRPr lang="de-DE" sz="800">
              <a:ea typeface="Open Sans"/>
              <a:cs typeface="Open Sans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2E6FD27-1448-420C-83B0-9B2374AF8163}"/>
              </a:ext>
            </a:extLst>
          </p:cNvPr>
          <p:cNvGrpSpPr/>
          <p:nvPr/>
        </p:nvGrpSpPr>
        <p:grpSpPr>
          <a:xfrm>
            <a:off x="11398767" y="79758"/>
            <a:ext cx="720000" cy="720000"/>
            <a:chOff x="103557" y="1587902"/>
            <a:chExt cx="2700000" cy="270000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B832213B-7719-4225-9644-D316B5C5DD09}"/>
                </a:ext>
              </a:extLst>
            </p:cNvPr>
            <p:cNvSpPr/>
            <p:nvPr/>
          </p:nvSpPr>
          <p:spPr>
            <a:xfrm>
              <a:off x="103557" y="1587902"/>
              <a:ext cx="2700000" cy="2700000"/>
            </a:xfrm>
            <a:prstGeom prst="ellipse">
              <a:avLst/>
            </a:prstGeom>
            <a:solidFill>
              <a:srgbClr val="297CC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Grafik 9" descr="Blaupause mit einfarbiger Füllung">
              <a:extLst>
                <a:ext uri="{FF2B5EF4-FFF2-40B4-BE49-F238E27FC236}">
                  <a16:creationId xmlns:a16="http://schemas.microsoft.com/office/drawing/2014/main" id="{EE57A44F-6FA5-40FF-92DC-CFE61F357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5589" y="2056365"/>
              <a:ext cx="1695935" cy="1695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683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0BB5914-E21A-46C9-90B8-90334C7B5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877124"/>
          </a:xfrm>
        </p:spPr>
        <p:txBody>
          <a:bodyPr/>
          <a:lstStyle/>
          <a:p>
            <a:r>
              <a:rPr lang="de-DE">
                <a:latin typeface="Open Sans"/>
                <a:ea typeface="Open Sans"/>
                <a:cs typeface="Open Sans"/>
              </a:rPr>
              <a:t>1. Planung</a:t>
            </a:r>
            <a:br>
              <a:rPr lang="de-DE">
                <a:latin typeface="Open Sans"/>
                <a:ea typeface="Open Sans"/>
                <a:cs typeface="Open Sans"/>
              </a:rPr>
            </a:br>
            <a:r>
              <a:rPr lang="de-DE" sz="2400">
                <a:latin typeface="Open Sans"/>
                <a:ea typeface="Open Sans"/>
                <a:cs typeface="Open Sans"/>
              </a:rPr>
              <a:t>1.3. </a:t>
            </a:r>
            <a:r>
              <a:rPr lang="en-US" sz="2400" err="1">
                <a:latin typeface="Open Sans"/>
                <a:ea typeface="Open Sans"/>
                <a:cs typeface="Open Sans"/>
              </a:rPr>
              <a:t>Organigramm</a:t>
            </a:r>
            <a:endParaRPr lang="de-DE" sz="2400" err="1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17534B50-862F-4AD3-BDB2-C111621048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4278586"/>
              </p:ext>
            </p:extLst>
          </p:nvPr>
        </p:nvGraphicFramePr>
        <p:xfrm>
          <a:off x="332127" y="1048651"/>
          <a:ext cx="11412000" cy="5291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6353A66-8B2F-4EED-98DE-001CF308AC3F}"/>
              </a:ext>
            </a:extLst>
          </p:cNvPr>
          <p:cNvGrpSpPr/>
          <p:nvPr/>
        </p:nvGrpSpPr>
        <p:grpSpPr>
          <a:xfrm>
            <a:off x="11398767" y="79758"/>
            <a:ext cx="720000" cy="720000"/>
            <a:chOff x="103557" y="1587902"/>
            <a:chExt cx="2700000" cy="2700000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79397D2A-63C5-42AF-91B4-5549A0219770}"/>
                </a:ext>
              </a:extLst>
            </p:cNvPr>
            <p:cNvSpPr/>
            <p:nvPr/>
          </p:nvSpPr>
          <p:spPr>
            <a:xfrm>
              <a:off x="103557" y="1587902"/>
              <a:ext cx="2700000" cy="2700000"/>
            </a:xfrm>
            <a:prstGeom prst="ellipse">
              <a:avLst/>
            </a:prstGeom>
            <a:solidFill>
              <a:srgbClr val="297CC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Grafik 12" descr="Blaupause mit einfarbiger Füllung">
              <a:extLst>
                <a:ext uri="{FF2B5EF4-FFF2-40B4-BE49-F238E27FC236}">
                  <a16:creationId xmlns:a16="http://schemas.microsoft.com/office/drawing/2014/main" id="{1D12ADD7-1A19-4A4E-A724-27D5B004E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5589" y="2056365"/>
              <a:ext cx="1695935" cy="1695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205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503204-4CE2-4189-9FFB-1A649D951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848187"/>
          </a:xfrm>
        </p:spPr>
        <p:txBody>
          <a:bodyPr/>
          <a:lstStyle/>
          <a:p>
            <a:r>
              <a:rPr lang="de-DE">
                <a:latin typeface="Open Sans"/>
                <a:ea typeface="Open Sans"/>
                <a:cs typeface="Open Sans"/>
              </a:rPr>
              <a:t>1. Planung</a:t>
            </a:r>
            <a:br>
              <a:rPr lang="de-DE">
                <a:latin typeface="Open Sans"/>
                <a:ea typeface="Open Sans"/>
                <a:cs typeface="Open Sans"/>
              </a:rPr>
            </a:br>
            <a:r>
              <a:rPr lang="de-DE" sz="2400">
                <a:latin typeface="Open Sans"/>
                <a:ea typeface="Open Sans"/>
                <a:cs typeface="Open Sans"/>
              </a:rPr>
              <a:t>1.4. Zeitplan</a:t>
            </a:r>
            <a:endParaRPr lang="de-DE" sz="2400"/>
          </a:p>
        </p:txBody>
      </p:sp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094C467B-8AF2-41AC-8FB7-BEAE6F5E5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927066"/>
              </p:ext>
            </p:extLst>
          </p:nvPr>
        </p:nvGraphicFramePr>
        <p:xfrm>
          <a:off x="887392" y="1398607"/>
          <a:ext cx="10204715" cy="46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3540">
                  <a:extLst>
                    <a:ext uri="{9D8B030D-6E8A-4147-A177-3AD203B41FA5}">
                      <a16:colId xmlns:a16="http://schemas.microsoft.com/office/drawing/2014/main" val="1445710429"/>
                    </a:ext>
                  </a:extLst>
                </a:gridCol>
                <a:gridCol w="1374235">
                  <a:extLst>
                    <a:ext uri="{9D8B030D-6E8A-4147-A177-3AD203B41FA5}">
                      <a16:colId xmlns:a16="http://schemas.microsoft.com/office/drawing/2014/main" val="1635583045"/>
                    </a:ext>
                  </a:extLst>
                </a:gridCol>
                <a:gridCol w="1374235">
                  <a:extLst>
                    <a:ext uri="{9D8B030D-6E8A-4147-A177-3AD203B41FA5}">
                      <a16:colId xmlns:a16="http://schemas.microsoft.com/office/drawing/2014/main" val="1705099460"/>
                    </a:ext>
                  </a:extLst>
                </a:gridCol>
                <a:gridCol w="1374235">
                  <a:extLst>
                    <a:ext uri="{9D8B030D-6E8A-4147-A177-3AD203B41FA5}">
                      <a16:colId xmlns:a16="http://schemas.microsoft.com/office/drawing/2014/main" val="2216247147"/>
                    </a:ext>
                  </a:extLst>
                </a:gridCol>
                <a:gridCol w="1374235">
                  <a:extLst>
                    <a:ext uri="{9D8B030D-6E8A-4147-A177-3AD203B41FA5}">
                      <a16:colId xmlns:a16="http://schemas.microsoft.com/office/drawing/2014/main" val="3242663809"/>
                    </a:ext>
                  </a:extLst>
                </a:gridCol>
                <a:gridCol w="1374235">
                  <a:extLst>
                    <a:ext uri="{9D8B030D-6E8A-4147-A177-3AD203B41FA5}">
                      <a16:colId xmlns:a16="http://schemas.microsoft.com/office/drawing/2014/main" val="1663039798"/>
                    </a:ext>
                  </a:extLst>
                </a:gridCol>
              </a:tblGrid>
              <a:tr h="463004"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effectLst/>
                        </a:rPr>
                        <a:t>Meilenstein</a:t>
                      </a:r>
                      <a:endParaRPr lang="de-DE"/>
                    </a:p>
                  </a:txBody>
                  <a:tcPr marL="0" marR="0" marT="0" marB="0" anchor="ctr">
                    <a:solidFill>
                      <a:srgbClr val="2FC2C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kern="1200">
                          <a:effectLst/>
                        </a:rPr>
                        <a:t>Oktober</a:t>
                      </a:r>
                      <a:endParaRPr lang="de-DE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2FC2C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kern="1200">
                          <a:effectLst/>
                        </a:rPr>
                        <a:t>November</a:t>
                      </a:r>
                      <a:endParaRPr lang="de-DE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2FC2C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kern="1200">
                          <a:effectLst/>
                        </a:rPr>
                        <a:t>Dezember</a:t>
                      </a:r>
                      <a:endParaRPr lang="de-DE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2FC2C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kern="1200">
                          <a:effectLst/>
                        </a:rPr>
                        <a:t>Januar</a:t>
                      </a:r>
                      <a:endParaRPr lang="de-DE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2FC2C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kern="1200">
                          <a:effectLst/>
                        </a:rPr>
                        <a:t>Februar</a:t>
                      </a:r>
                      <a:endParaRPr lang="de-DE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2FC2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885022"/>
                  </a:ext>
                </a:extLst>
              </a:tr>
              <a:tr h="463004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kern="1200">
                          <a:effectLst/>
                        </a:rPr>
                        <a:t>Literatur/Theoriebildung</a:t>
                      </a: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97433771"/>
                  </a:ext>
                </a:extLst>
              </a:tr>
              <a:tr h="463004"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kern="1200">
                          <a:effectLst/>
                        </a:rPr>
                        <a:t>Analyse/Pflichtenheft</a:t>
                      </a: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51669835"/>
                  </a:ext>
                </a:extLst>
              </a:tr>
              <a:tr h="463004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kern="1200">
                          <a:effectLst/>
                        </a:rPr>
                        <a:t>Wireframes</a:t>
                      </a: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8329149"/>
                  </a:ext>
                </a:extLst>
              </a:tr>
              <a:tr h="463004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kern="1200">
                          <a:effectLst/>
                        </a:rPr>
                        <a:t>Mockup</a:t>
                      </a: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49576588"/>
                  </a:ext>
                </a:extLst>
              </a:tr>
              <a:tr h="463004">
                <a:tc>
                  <a:txBody>
                    <a:bodyPr/>
                    <a:lstStyle/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kern="1200">
                          <a:effectLst/>
                        </a:rPr>
                        <a:t>Prototype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55767091"/>
                  </a:ext>
                </a:extLst>
              </a:tr>
              <a:tr h="463004"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kern="1200">
                          <a:effectLst/>
                        </a:rPr>
                        <a:t>Validierung und Optimierung</a:t>
                      </a: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40784659"/>
                  </a:ext>
                </a:extLst>
              </a:tr>
              <a:tr h="463004"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kern="1200">
                          <a:effectLst/>
                        </a:rPr>
                        <a:t>Zweiter Prototype</a:t>
                      </a: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4001583"/>
                  </a:ext>
                </a:extLst>
              </a:tr>
              <a:tr h="463004"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kern="1200">
                          <a:effectLst/>
                        </a:rPr>
                        <a:t>Projektbericht</a:t>
                      </a: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12241296"/>
                  </a:ext>
                </a:extLst>
              </a:tr>
              <a:tr h="463004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800" kern="1200">
                          <a:effectLst/>
                        </a:rPr>
                        <a:t>Präsentation</a:t>
                      </a:r>
                      <a:endParaRPr lang="de-DE" err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47530510"/>
                  </a:ext>
                </a:extLst>
              </a:tr>
            </a:tbl>
          </a:graphicData>
        </a:graphic>
      </p:graphicFrame>
      <p:sp>
        <p:nvSpPr>
          <p:cNvPr id="20" name="Rechteck 19">
            <a:extLst>
              <a:ext uri="{FF2B5EF4-FFF2-40B4-BE49-F238E27FC236}">
                <a16:creationId xmlns:a16="http://schemas.microsoft.com/office/drawing/2014/main" id="{5E038B9F-B113-4FB9-80A1-81848E557923}"/>
              </a:ext>
            </a:extLst>
          </p:cNvPr>
          <p:cNvSpPr/>
          <p:nvPr/>
        </p:nvSpPr>
        <p:spPr>
          <a:xfrm>
            <a:off x="5129107" y="1917476"/>
            <a:ext cx="762000" cy="34471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31FAEB3-8810-426E-A164-7E491DDDA0D0}"/>
              </a:ext>
            </a:extLst>
          </p:cNvPr>
          <p:cNvSpPr/>
          <p:nvPr/>
        </p:nvSpPr>
        <p:spPr>
          <a:xfrm>
            <a:off x="5891106" y="2388616"/>
            <a:ext cx="417286" cy="34471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E01A876-119E-4EEF-AA94-2A9EC5D3CC25}"/>
              </a:ext>
            </a:extLst>
          </p:cNvPr>
          <p:cNvSpPr/>
          <p:nvPr/>
        </p:nvSpPr>
        <p:spPr>
          <a:xfrm>
            <a:off x="6308392" y="2841038"/>
            <a:ext cx="553358" cy="34471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041381A-5C64-4315-B72E-1584B17DE87B}"/>
              </a:ext>
            </a:extLst>
          </p:cNvPr>
          <p:cNvSpPr/>
          <p:nvPr/>
        </p:nvSpPr>
        <p:spPr>
          <a:xfrm>
            <a:off x="6861749" y="3304256"/>
            <a:ext cx="344715" cy="34471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9BAFFA9-6706-456E-805E-AE3C74D216CA}"/>
              </a:ext>
            </a:extLst>
          </p:cNvPr>
          <p:cNvSpPr/>
          <p:nvPr/>
        </p:nvSpPr>
        <p:spPr>
          <a:xfrm>
            <a:off x="7206464" y="3775970"/>
            <a:ext cx="734786" cy="34471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0F78A4E-9FE0-42E0-973D-EE08F936F6B1}"/>
              </a:ext>
            </a:extLst>
          </p:cNvPr>
          <p:cNvSpPr/>
          <p:nvPr/>
        </p:nvSpPr>
        <p:spPr>
          <a:xfrm>
            <a:off x="7941250" y="4237466"/>
            <a:ext cx="1542143" cy="34471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411B0DA-9349-464A-B50A-FF5A5FFCCF94}"/>
              </a:ext>
            </a:extLst>
          </p:cNvPr>
          <p:cNvSpPr/>
          <p:nvPr/>
        </p:nvSpPr>
        <p:spPr>
          <a:xfrm>
            <a:off x="9483392" y="4698960"/>
            <a:ext cx="199573" cy="34471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81D9449-67D5-4BE5-944B-9EF22F65CC44}"/>
              </a:ext>
            </a:extLst>
          </p:cNvPr>
          <p:cNvSpPr/>
          <p:nvPr/>
        </p:nvSpPr>
        <p:spPr>
          <a:xfrm>
            <a:off x="8612534" y="5150808"/>
            <a:ext cx="1133929" cy="34471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D710C9F-1D45-49AB-B6F0-47E8F6524C9B}"/>
              </a:ext>
            </a:extLst>
          </p:cNvPr>
          <p:cNvSpPr/>
          <p:nvPr/>
        </p:nvSpPr>
        <p:spPr>
          <a:xfrm>
            <a:off x="9483392" y="5631595"/>
            <a:ext cx="263072" cy="34471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2D756EA-882C-4423-ACAC-0DC717F77298}"/>
              </a:ext>
            </a:extLst>
          </p:cNvPr>
          <p:cNvGrpSpPr/>
          <p:nvPr/>
        </p:nvGrpSpPr>
        <p:grpSpPr>
          <a:xfrm>
            <a:off x="11398767" y="79758"/>
            <a:ext cx="720000" cy="720000"/>
            <a:chOff x="103557" y="1587902"/>
            <a:chExt cx="2700000" cy="2700000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6ADB0BC2-B71F-4556-878D-E83428B029BE}"/>
                </a:ext>
              </a:extLst>
            </p:cNvPr>
            <p:cNvSpPr/>
            <p:nvPr/>
          </p:nvSpPr>
          <p:spPr>
            <a:xfrm>
              <a:off x="103557" y="1587902"/>
              <a:ext cx="2700000" cy="2700000"/>
            </a:xfrm>
            <a:prstGeom prst="ellipse">
              <a:avLst/>
            </a:prstGeom>
            <a:solidFill>
              <a:srgbClr val="297CC7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Grafik 17" descr="Blaupause mit einfarbiger Füllung">
              <a:extLst>
                <a:ext uri="{FF2B5EF4-FFF2-40B4-BE49-F238E27FC236}">
                  <a16:creationId xmlns:a16="http://schemas.microsoft.com/office/drawing/2014/main" id="{5C0E1911-3FC8-47CE-B09C-730AB8A8B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589" y="2056365"/>
              <a:ext cx="1695935" cy="1695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2825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m 20">
            <a:extLst>
              <a:ext uri="{FF2B5EF4-FFF2-40B4-BE49-F238E27FC236}">
                <a16:creationId xmlns:a16="http://schemas.microsoft.com/office/drawing/2014/main" id="{5CA301A0-0F9D-476B-856E-C5931A020A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2078454"/>
              </p:ext>
            </p:extLst>
          </p:nvPr>
        </p:nvGraphicFramePr>
        <p:xfrm>
          <a:off x="2209046" y="387190"/>
          <a:ext cx="7179397" cy="5336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Textfeld 22">
            <a:extLst>
              <a:ext uri="{FF2B5EF4-FFF2-40B4-BE49-F238E27FC236}">
                <a16:creationId xmlns:a16="http://schemas.microsoft.com/office/drawing/2014/main" id="{2264CFAC-10D6-411D-A5D0-503B9F71E3A7}"/>
              </a:ext>
            </a:extLst>
          </p:cNvPr>
          <p:cNvSpPr txBox="1"/>
          <p:nvPr/>
        </p:nvSpPr>
        <p:spPr>
          <a:xfrm>
            <a:off x="2899699" y="1545140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/>
              <a:t>2.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BC6C89D-55C4-413F-8008-392150D1E49F}"/>
              </a:ext>
            </a:extLst>
          </p:cNvPr>
          <p:cNvSpPr txBox="1"/>
          <p:nvPr/>
        </p:nvSpPr>
        <p:spPr>
          <a:xfrm>
            <a:off x="3104077" y="2381018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tx1">
                    <a:alpha val="24000"/>
                  </a:schemeClr>
                </a:solidFill>
              </a:rPr>
              <a:t>3.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6C6A7B1-D80D-49CE-B47F-15CE57348DA4}"/>
              </a:ext>
            </a:extLst>
          </p:cNvPr>
          <p:cNvSpPr txBox="1"/>
          <p:nvPr/>
        </p:nvSpPr>
        <p:spPr>
          <a:xfrm>
            <a:off x="3104077" y="3216346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tx1">
                    <a:alpha val="24000"/>
                  </a:schemeClr>
                </a:solidFill>
              </a:rPr>
              <a:t>4.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97CEB08-9EEC-4FE2-ADE7-037130F70631}"/>
              </a:ext>
            </a:extLst>
          </p:cNvPr>
          <p:cNvSpPr txBox="1"/>
          <p:nvPr/>
        </p:nvSpPr>
        <p:spPr>
          <a:xfrm>
            <a:off x="2908935" y="4088618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tx1">
                    <a:alpha val="24000"/>
                  </a:schemeClr>
                </a:solidFill>
              </a:rPr>
              <a:t>5.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766470A-7CE5-4C7B-9535-5F8363F68531}"/>
              </a:ext>
            </a:extLst>
          </p:cNvPr>
          <p:cNvSpPr txBox="1"/>
          <p:nvPr/>
        </p:nvSpPr>
        <p:spPr>
          <a:xfrm>
            <a:off x="2440494" y="4959979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solidFill>
                  <a:schemeClr val="tx1">
                    <a:alpha val="24000"/>
                  </a:schemeClr>
                </a:solidFill>
              </a:rPr>
              <a:t>6.</a:t>
            </a:r>
          </a:p>
        </p:txBody>
      </p:sp>
      <p:pic>
        <p:nvPicPr>
          <p:cNvPr id="3" name="Grafik 2" descr="Abzeichen Tick1 mit einfarbiger Füllung">
            <a:extLst>
              <a:ext uri="{FF2B5EF4-FFF2-40B4-BE49-F238E27FC236}">
                <a16:creationId xmlns:a16="http://schemas.microsoft.com/office/drawing/2014/main" id="{8D370CE5-AA62-4193-9EC0-7601104A22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87730" y="598881"/>
            <a:ext cx="702000" cy="70200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0F7198C-78D9-4C1B-9D18-8202EB061B08}"/>
              </a:ext>
            </a:extLst>
          </p:cNvPr>
          <p:cNvGrpSpPr/>
          <p:nvPr/>
        </p:nvGrpSpPr>
        <p:grpSpPr>
          <a:xfrm>
            <a:off x="103557" y="1587902"/>
            <a:ext cx="2700000" cy="2700000"/>
            <a:chOff x="103557" y="1587902"/>
            <a:chExt cx="2700000" cy="2700000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D3675B28-409E-416F-A8BB-861053296520}"/>
                </a:ext>
              </a:extLst>
            </p:cNvPr>
            <p:cNvSpPr/>
            <p:nvPr/>
          </p:nvSpPr>
          <p:spPr>
            <a:xfrm>
              <a:off x="103557" y="1587902"/>
              <a:ext cx="2700000" cy="2700000"/>
            </a:xfrm>
            <a:prstGeom prst="ellipse">
              <a:avLst/>
            </a:prstGeom>
            <a:solidFill>
              <a:srgbClr val="2FC2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" name="Grafik 4" descr="Recherche mit einfarbiger Füllung">
              <a:extLst>
                <a:ext uri="{FF2B5EF4-FFF2-40B4-BE49-F238E27FC236}">
                  <a16:creationId xmlns:a16="http://schemas.microsoft.com/office/drawing/2014/main" id="{38418614-E174-4ACE-8FDE-4963283CF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5757" y="2094174"/>
              <a:ext cx="1695600" cy="169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251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CSPSE_2018_16zu9">
  <a:themeElements>
    <a:clrScheme name="Benutzerdefiniert 5">
      <a:dk1>
        <a:srgbClr val="363832"/>
      </a:dk1>
      <a:lt1>
        <a:srgbClr val="FFFFFF"/>
      </a:lt1>
      <a:dk2>
        <a:srgbClr val="0069B3"/>
      </a:dk2>
      <a:lt2>
        <a:srgbClr val="727879"/>
      </a:lt2>
      <a:accent1>
        <a:srgbClr val="82CBF2"/>
      </a:accent1>
      <a:accent2>
        <a:srgbClr val="307CC0"/>
      </a:accent2>
      <a:accent3>
        <a:srgbClr val="98BF33"/>
      </a:accent3>
      <a:accent4>
        <a:srgbClr val="379545"/>
      </a:accent4>
      <a:accent5>
        <a:srgbClr val="F1DE1E"/>
      </a:accent5>
      <a:accent6>
        <a:srgbClr val="E89124"/>
      </a:accent6>
      <a:hlink>
        <a:srgbClr val="82CBF2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0131_PCS_PSE_Vorlage_16_9" id="{130B2228-7B8E-485E-A463-80E892E7E292}" vid="{95A2E367-416F-4B45-BA30-D5D6CD7C3951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20190131_PCS_PSE_Vorlage_16_9</Template>
  <TotalTime>0</TotalTime>
  <Words>748</Words>
  <Application>Microsoft Office PowerPoint</Application>
  <PresentationFormat>Breitbild</PresentationFormat>
  <Paragraphs>269</Paragraphs>
  <Slides>30</Slides>
  <Notes>21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5" baseType="lpstr">
      <vt:lpstr>Arial</vt:lpstr>
      <vt:lpstr>Calibri</vt:lpstr>
      <vt:lpstr>Open Sans</vt:lpstr>
      <vt:lpstr>Symbol</vt:lpstr>
      <vt:lpstr>PCSPSE_2018_16zu9</vt:lpstr>
      <vt:lpstr>MMST Abschlusspräsentation</vt:lpstr>
      <vt:lpstr>Gliederung</vt:lpstr>
      <vt:lpstr>Gliederung</vt:lpstr>
      <vt:lpstr>PowerPoint-Präsentation</vt:lpstr>
      <vt:lpstr>1. Planung 1.1. Motivation</vt:lpstr>
      <vt:lpstr>1. Planung 1.2. Aufgabenstellung</vt:lpstr>
      <vt:lpstr>1. Planung 1.3. Organigramm</vt:lpstr>
      <vt:lpstr>1. Planung 1.4. Zeitplan</vt:lpstr>
      <vt:lpstr>PowerPoint-Präsentation</vt:lpstr>
      <vt:lpstr>2 Analyse</vt:lpstr>
      <vt:lpstr>PowerPoint-Präsentation</vt:lpstr>
      <vt:lpstr>3. Design 3.1 Vorgehen</vt:lpstr>
      <vt:lpstr>3. Design 3.2 HMI vs. SCADA</vt:lpstr>
      <vt:lpstr>3. Design 3.3 Interaktionsprinzipien</vt:lpstr>
      <vt:lpstr>3. Design 3.4 Wireframes &amp; Mockup</vt:lpstr>
      <vt:lpstr>3. Design 3.4 Wireframes &amp; Mockup</vt:lpstr>
      <vt:lpstr>3. Design 3.5  Hauptbestandteile des Designs </vt:lpstr>
      <vt:lpstr>3. Design 3.5  Hauptbestandteile des Designs </vt:lpstr>
      <vt:lpstr>PowerPoint-Präsentation</vt:lpstr>
      <vt:lpstr>4. Prototyp</vt:lpstr>
      <vt:lpstr>PowerPoint-Präsentation</vt:lpstr>
      <vt:lpstr>5. Evaluation</vt:lpstr>
      <vt:lpstr>5. Evaluation </vt:lpstr>
      <vt:lpstr>5. Evaluation </vt:lpstr>
      <vt:lpstr>5. Evaluation</vt:lpstr>
      <vt:lpstr>5. Evaluation </vt:lpstr>
      <vt:lpstr>PowerPoint-Präsentation</vt:lpstr>
      <vt:lpstr>PowerPoint-Präsentation</vt:lpstr>
      <vt:lpstr>Vielen Dank für Ihre Aufmerksamkeit!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MMST-Abchlusspräsentation</dc:title>
  <dc:creator>Marcus Rothhaupt;Artan Kabashi;Felix Mehlhorn;Tamino Schorcht</dc:creator>
  <cp:lastModifiedBy>Marcus Rothhaupt</cp:lastModifiedBy>
  <cp:revision>3</cp:revision>
  <cp:lastPrinted>2018-09-13T17:09:39Z</cp:lastPrinted>
  <dcterms:created xsi:type="dcterms:W3CDTF">2022-01-23T13:17:06Z</dcterms:created>
  <dcterms:modified xsi:type="dcterms:W3CDTF">2022-02-04T08:11:17Z</dcterms:modified>
</cp:coreProperties>
</file>